
<file path=[Content_Types].xml><?xml version="1.0" encoding="utf-8"?>
<Types xmlns="http://schemas.openxmlformats.org/package/2006/content-types">
  <Default Extension="1"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4"/>
  </p:sldMasterIdLst>
  <p:notesMasterIdLst>
    <p:notesMasterId r:id="rId31"/>
  </p:notesMasterIdLst>
  <p:handoutMasterIdLst>
    <p:handoutMasterId r:id="rId32"/>
  </p:handoutMasterIdLst>
  <p:sldIdLst>
    <p:sldId id="2561" r:id="rId5"/>
    <p:sldId id="2563" r:id="rId6"/>
    <p:sldId id="2565" r:id="rId7"/>
    <p:sldId id="2572" r:id="rId8"/>
    <p:sldId id="363" r:id="rId9"/>
    <p:sldId id="1510" r:id="rId10"/>
    <p:sldId id="1518" r:id="rId11"/>
    <p:sldId id="1515" r:id="rId12"/>
    <p:sldId id="1516" r:id="rId13"/>
    <p:sldId id="1517" r:id="rId14"/>
    <p:sldId id="349" r:id="rId15"/>
    <p:sldId id="348" r:id="rId16"/>
    <p:sldId id="2573" r:id="rId17"/>
    <p:sldId id="2574" r:id="rId18"/>
    <p:sldId id="2575" r:id="rId19"/>
    <p:sldId id="335" r:id="rId20"/>
    <p:sldId id="347" r:id="rId21"/>
    <p:sldId id="352" r:id="rId22"/>
    <p:sldId id="353" r:id="rId23"/>
    <p:sldId id="357" r:id="rId24"/>
    <p:sldId id="355" r:id="rId25"/>
    <p:sldId id="350" r:id="rId26"/>
    <p:sldId id="351" r:id="rId27"/>
    <p:sldId id="356" r:id="rId28"/>
    <p:sldId id="358" r:id="rId29"/>
    <p:sldId id="362"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licies for Municipalities" id="{59A988CB-7985-4432-84B9-F184F65C4040}">
          <p14:sldIdLst>
            <p14:sldId id="2561"/>
          </p14:sldIdLst>
        </p14:section>
        <p14:section name="Municipal Policy Framework" id="{A051C2D2-4C67-4DC7-9853-174133A3622E}">
          <p14:sldIdLst>
            <p14:sldId id="2563"/>
            <p14:sldId id="2565"/>
            <p14:sldId id="2572"/>
            <p14:sldId id="363"/>
            <p14:sldId id="1510"/>
            <p14:sldId id="1518"/>
            <p14:sldId id="1515"/>
            <p14:sldId id="1516"/>
            <p14:sldId id="1517"/>
            <p14:sldId id="349"/>
            <p14:sldId id="348"/>
            <p14:sldId id="2573"/>
            <p14:sldId id="2574"/>
            <p14:sldId id="2575"/>
            <p14:sldId id="335"/>
            <p14:sldId id="347"/>
            <p14:sldId id="352"/>
            <p14:sldId id="353"/>
            <p14:sldId id="357"/>
            <p14:sldId id="355"/>
            <p14:sldId id="350"/>
            <p14:sldId id="351"/>
            <p14:sldId id="356"/>
            <p14:sldId id="358"/>
            <p14:sldId id="36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FDB71D-B170-4B4B-8CED-FEE970035C66}" v="58" dt="2026-03-27T19:56:14.1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66" autoAdjust="0"/>
    <p:restoredTop sz="82082" autoAdjust="0"/>
  </p:normalViewPr>
  <p:slideViewPr>
    <p:cSldViewPr>
      <p:cViewPr varScale="1">
        <p:scale>
          <a:sx n="91" d="100"/>
          <a:sy n="91" d="100"/>
        </p:scale>
        <p:origin x="96" y="78"/>
      </p:cViewPr>
      <p:guideLst/>
    </p:cSldViewPr>
  </p:slideViewPr>
  <p:notesTextViewPr>
    <p:cViewPr>
      <p:scale>
        <a:sx n="1" d="1"/>
        <a:sy n="1" d="1"/>
      </p:scale>
      <p:origin x="0" y="0"/>
    </p:cViewPr>
  </p:notesTextViewPr>
  <p:sorterViewPr>
    <p:cViewPr>
      <p:scale>
        <a:sx n="90" d="100"/>
        <a:sy n="90" d="100"/>
      </p:scale>
      <p:origin x="0" y="-5060"/>
    </p:cViewPr>
  </p:sorterViewPr>
  <p:notesViewPr>
    <p:cSldViewPr>
      <p:cViewPr varScale="1">
        <p:scale>
          <a:sx n="56" d="100"/>
          <a:sy n="56" d="100"/>
        </p:scale>
        <p:origin x="2588"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e Gage" userId="64478958-967f-4bab-82d7-789dd3a02087" providerId="ADAL" clId="{1AF28F0D-147C-4D82-9714-0821A7A3C363}"/>
    <pc:docChg chg="undo custSel addSld delSld modSld sldOrd modSection">
      <pc:chgData name="Sue Gage" userId="64478958-967f-4bab-82d7-789dd3a02087" providerId="ADAL" clId="{1AF28F0D-147C-4D82-9714-0821A7A3C363}" dt="2026-03-27T20:03:00.638" v="1401" actId="14100"/>
      <pc:docMkLst>
        <pc:docMk/>
      </pc:docMkLst>
      <pc:sldChg chg="ord">
        <pc:chgData name="Sue Gage" userId="64478958-967f-4bab-82d7-789dd3a02087" providerId="ADAL" clId="{1AF28F0D-147C-4D82-9714-0821A7A3C363}" dt="2026-03-27T17:09:05.674" v="60"/>
        <pc:sldMkLst>
          <pc:docMk/>
          <pc:sldMk cId="102866038" sldId="335"/>
        </pc:sldMkLst>
      </pc:sldChg>
      <pc:sldChg chg="del ord">
        <pc:chgData name="Sue Gage" userId="64478958-967f-4bab-82d7-789dd3a02087" providerId="ADAL" clId="{1AF28F0D-147C-4D82-9714-0821A7A3C363}" dt="2026-03-27T20:02:42.929" v="1398" actId="2696"/>
        <pc:sldMkLst>
          <pc:docMk/>
          <pc:sldMk cId="2551545397" sldId="337"/>
        </pc:sldMkLst>
      </pc:sldChg>
      <pc:sldChg chg="del">
        <pc:chgData name="Sue Gage" userId="64478958-967f-4bab-82d7-789dd3a02087" providerId="ADAL" clId="{1AF28F0D-147C-4D82-9714-0821A7A3C363}" dt="2026-03-27T17:08:42.676" v="52" actId="2696"/>
        <pc:sldMkLst>
          <pc:docMk/>
          <pc:sldMk cId="1963250466" sldId="343"/>
        </pc:sldMkLst>
      </pc:sldChg>
      <pc:sldChg chg="modSp del mod ord">
        <pc:chgData name="Sue Gage" userId="64478958-967f-4bab-82d7-789dd3a02087" providerId="ADAL" clId="{1AF28F0D-147C-4D82-9714-0821A7A3C363}" dt="2026-03-27T19:41:23.222" v="1208" actId="2696"/>
        <pc:sldMkLst>
          <pc:docMk/>
          <pc:sldMk cId="627883950" sldId="344"/>
        </pc:sldMkLst>
        <pc:spChg chg="mod">
          <ac:chgData name="Sue Gage" userId="64478958-967f-4bab-82d7-789dd3a02087" providerId="ADAL" clId="{1AF28F0D-147C-4D82-9714-0821A7A3C363}" dt="2026-03-27T17:01:01.915" v="51" actId="6549"/>
          <ac:spMkLst>
            <pc:docMk/>
            <pc:sldMk cId="627883950" sldId="344"/>
            <ac:spMk id="2" creationId="{65EBDEC2-3ACD-2C27-0A17-2A4A625FEEB9}"/>
          </ac:spMkLst>
        </pc:spChg>
      </pc:sldChg>
      <pc:sldChg chg="delSp modSp mod ord">
        <pc:chgData name="Sue Gage" userId="64478958-967f-4bab-82d7-789dd3a02087" providerId="ADAL" clId="{1AF28F0D-147C-4D82-9714-0821A7A3C363}" dt="2026-03-27T20:03:00.638" v="1401" actId="14100"/>
        <pc:sldMkLst>
          <pc:docMk/>
          <pc:sldMk cId="2343064353" sldId="348"/>
        </pc:sldMkLst>
        <pc:spChg chg="mod">
          <ac:chgData name="Sue Gage" userId="64478958-967f-4bab-82d7-789dd3a02087" providerId="ADAL" clId="{1AF28F0D-147C-4D82-9714-0821A7A3C363}" dt="2026-03-27T20:03:00.638" v="1401" actId="14100"/>
          <ac:spMkLst>
            <pc:docMk/>
            <pc:sldMk cId="2343064353" sldId="348"/>
            <ac:spMk id="3" creationId="{0CCFDB05-1D12-78EC-49CB-0D9C1C0CA98B}"/>
          </ac:spMkLst>
        </pc:spChg>
        <pc:spChg chg="del">
          <ac:chgData name="Sue Gage" userId="64478958-967f-4bab-82d7-789dd3a02087" providerId="ADAL" clId="{1AF28F0D-147C-4D82-9714-0821A7A3C363}" dt="2026-03-27T19:41:40.661" v="1209" actId="478"/>
          <ac:spMkLst>
            <pc:docMk/>
            <pc:sldMk cId="2343064353" sldId="348"/>
            <ac:spMk id="4" creationId="{D5A26FB6-9311-C2B1-6AAF-5312D8A6A547}"/>
          </ac:spMkLst>
        </pc:spChg>
      </pc:sldChg>
      <pc:sldChg chg="ord modNotesTx">
        <pc:chgData name="Sue Gage" userId="64478958-967f-4bab-82d7-789dd3a02087" providerId="ADAL" clId="{1AF28F0D-147C-4D82-9714-0821A7A3C363}" dt="2026-03-27T19:43:43.999" v="1212" actId="20577"/>
        <pc:sldMkLst>
          <pc:docMk/>
          <pc:sldMk cId="1214279521" sldId="349"/>
        </pc:sldMkLst>
      </pc:sldChg>
      <pc:sldChg chg="ord">
        <pc:chgData name="Sue Gage" userId="64478958-967f-4bab-82d7-789dd3a02087" providerId="ADAL" clId="{1AF28F0D-147C-4D82-9714-0821A7A3C363}" dt="2026-03-27T17:09:20.204" v="62"/>
        <pc:sldMkLst>
          <pc:docMk/>
          <pc:sldMk cId="3774256818" sldId="352"/>
        </pc:sldMkLst>
      </pc:sldChg>
      <pc:sldChg chg="ord">
        <pc:chgData name="Sue Gage" userId="64478958-967f-4bab-82d7-789dd3a02087" providerId="ADAL" clId="{1AF28F0D-147C-4D82-9714-0821A7A3C363}" dt="2026-03-27T17:09:22.548" v="64"/>
        <pc:sldMkLst>
          <pc:docMk/>
          <pc:sldMk cId="3542518624" sldId="353"/>
        </pc:sldMkLst>
      </pc:sldChg>
      <pc:sldChg chg="ord">
        <pc:chgData name="Sue Gage" userId="64478958-967f-4bab-82d7-789dd3a02087" providerId="ADAL" clId="{1AF28F0D-147C-4D82-9714-0821A7A3C363}" dt="2026-03-27T17:09:30.723" v="68"/>
        <pc:sldMkLst>
          <pc:docMk/>
          <pc:sldMk cId="2237028159" sldId="355"/>
        </pc:sldMkLst>
      </pc:sldChg>
      <pc:sldChg chg="ord">
        <pc:chgData name="Sue Gage" userId="64478958-967f-4bab-82d7-789dd3a02087" providerId="ADAL" clId="{1AF28F0D-147C-4D82-9714-0821A7A3C363}" dt="2026-03-27T17:09:28.523" v="66"/>
        <pc:sldMkLst>
          <pc:docMk/>
          <pc:sldMk cId="532799707" sldId="357"/>
        </pc:sldMkLst>
      </pc:sldChg>
      <pc:sldChg chg="ord">
        <pc:chgData name="Sue Gage" userId="64478958-967f-4bab-82d7-789dd3a02087" providerId="ADAL" clId="{1AF28F0D-147C-4D82-9714-0821A7A3C363}" dt="2026-03-27T19:16:27.274" v="1110"/>
        <pc:sldMkLst>
          <pc:docMk/>
          <pc:sldMk cId="4242551891" sldId="363"/>
        </pc:sldMkLst>
      </pc:sldChg>
      <pc:sldChg chg="addSp delSp modSp add mod modClrScheme chgLayout">
        <pc:chgData name="Sue Gage" userId="64478958-967f-4bab-82d7-789dd3a02087" providerId="ADAL" clId="{1AF28F0D-147C-4D82-9714-0821A7A3C363}" dt="2026-03-27T19:37:42.177" v="1190" actId="948"/>
        <pc:sldMkLst>
          <pc:docMk/>
          <pc:sldMk cId="1471035344" sldId="1510"/>
        </pc:sldMkLst>
        <pc:spChg chg="mod ord">
          <ac:chgData name="Sue Gage" userId="64478958-967f-4bab-82d7-789dd3a02087" providerId="ADAL" clId="{1AF28F0D-147C-4D82-9714-0821A7A3C363}" dt="2026-03-27T19:37:42.177" v="1190" actId="948"/>
          <ac:spMkLst>
            <pc:docMk/>
            <pc:sldMk cId="1471035344" sldId="1510"/>
            <ac:spMk id="2" creationId="{B2E133A0-1764-3DC0-A9D7-7733B04AFC75}"/>
          </ac:spMkLst>
        </pc:spChg>
        <pc:spChg chg="add mod">
          <ac:chgData name="Sue Gage" userId="64478958-967f-4bab-82d7-789dd3a02087" providerId="ADAL" clId="{1AF28F0D-147C-4D82-9714-0821A7A3C363}" dt="2026-03-27T19:22:25.062" v="1138" actId="1076"/>
          <ac:spMkLst>
            <pc:docMk/>
            <pc:sldMk cId="1471035344" sldId="1510"/>
            <ac:spMk id="3" creationId="{09E667C0-AE04-2E5A-217C-B65F6D0B9825}"/>
          </ac:spMkLst>
        </pc:spChg>
        <pc:spChg chg="add del mod ord">
          <ac:chgData name="Sue Gage" userId="64478958-967f-4bab-82d7-789dd3a02087" providerId="ADAL" clId="{1AF28F0D-147C-4D82-9714-0821A7A3C363}" dt="2026-03-27T19:31:22.937" v="1176" actId="700"/>
          <ac:spMkLst>
            <pc:docMk/>
            <pc:sldMk cId="1471035344" sldId="1510"/>
            <ac:spMk id="4" creationId="{D86626A2-5ADC-946C-D152-8715A48D96B5}"/>
          </ac:spMkLst>
        </pc:spChg>
        <pc:spChg chg="add del mod">
          <ac:chgData name="Sue Gage" userId="64478958-967f-4bab-82d7-789dd3a02087" providerId="ADAL" clId="{1AF28F0D-147C-4D82-9714-0821A7A3C363}" dt="2026-03-27T19:33:05.321" v="1180" actId="6264"/>
          <ac:spMkLst>
            <pc:docMk/>
            <pc:sldMk cId="1471035344" sldId="1510"/>
            <ac:spMk id="5" creationId="{67C9D2BF-047C-9702-83DD-4F2FB42847E9}"/>
          </ac:spMkLst>
        </pc:spChg>
        <pc:spChg chg="add del mod ord">
          <ac:chgData name="Sue Gage" userId="64478958-967f-4bab-82d7-789dd3a02087" providerId="ADAL" clId="{1AF28F0D-147C-4D82-9714-0821A7A3C363}" dt="2026-03-27T19:33:05.321" v="1180" actId="6264"/>
          <ac:spMkLst>
            <pc:docMk/>
            <pc:sldMk cId="1471035344" sldId="1510"/>
            <ac:spMk id="7" creationId="{A04A523F-9A39-64A8-8DB9-342AFD5391D7}"/>
          </ac:spMkLst>
        </pc:spChg>
        <pc:picChg chg="del mod">
          <ac:chgData name="Sue Gage" userId="64478958-967f-4bab-82d7-789dd3a02087" providerId="ADAL" clId="{1AF28F0D-147C-4D82-9714-0821A7A3C363}" dt="2026-03-27T19:25:18.783" v="1158" actId="478"/>
          <ac:picMkLst>
            <pc:docMk/>
            <pc:sldMk cId="1471035344" sldId="1510"/>
            <ac:picMk id="6" creationId="{808D9AEA-7DAF-3795-9A93-4F49579DE560}"/>
          </ac:picMkLst>
        </pc:picChg>
      </pc:sldChg>
      <pc:sldChg chg="addSp delSp modSp add mod chgLayout">
        <pc:chgData name="Sue Gage" userId="64478958-967f-4bab-82d7-789dd3a02087" providerId="ADAL" clId="{1AF28F0D-147C-4D82-9714-0821A7A3C363}" dt="2026-03-27T19:40:14.757" v="1205"/>
        <pc:sldMkLst>
          <pc:docMk/>
          <pc:sldMk cId="1113081123" sldId="1515"/>
        </pc:sldMkLst>
        <pc:spChg chg="mod ord">
          <ac:chgData name="Sue Gage" userId="64478958-967f-4bab-82d7-789dd3a02087" providerId="ADAL" clId="{1AF28F0D-147C-4D82-9714-0821A7A3C363}" dt="2026-03-27T19:38:26.447" v="1193" actId="1076"/>
          <ac:spMkLst>
            <pc:docMk/>
            <pc:sldMk cId="1113081123" sldId="1515"/>
            <ac:spMk id="2" creationId="{C3CA7C3A-BE7B-E440-8F65-9C0BCA5EE6D1}"/>
          </ac:spMkLst>
        </pc:spChg>
        <pc:spChg chg="add del mod">
          <ac:chgData name="Sue Gage" userId="64478958-967f-4bab-82d7-789dd3a02087" providerId="ADAL" clId="{1AF28F0D-147C-4D82-9714-0821A7A3C363}" dt="2026-03-27T19:33:05.321" v="1180" actId="6264"/>
          <ac:spMkLst>
            <pc:docMk/>
            <pc:sldMk cId="1113081123" sldId="1515"/>
            <ac:spMk id="3" creationId="{46C9C29C-78AE-0107-6557-4CAF1634EFBA}"/>
          </ac:spMkLst>
        </pc:spChg>
        <pc:spChg chg="add del mod ord">
          <ac:chgData name="Sue Gage" userId="64478958-967f-4bab-82d7-789dd3a02087" providerId="ADAL" clId="{1AF28F0D-147C-4D82-9714-0821A7A3C363}" dt="2026-03-27T19:33:05.321" v="1180" actId="6264"/>
          <ac:spMkLst>
            <pc:docMk/>
            <pc:sldMk cId="1113081123" sldId="1515"/>
            <ac:spMk id="5" creationId="{C81FBEE3-5449-9D95-3980-1837F02D24F8}"/>
          </ac:spMkLst>
        </pc:spChg>
        <pc:spChg chg="add del">
          <ac:chgData name="Sue Gage" userId="64478958-967f-4bab-82d7-789dd3a02087" providerId="ADAL" clId="{1AF28F0D-147C-4D82-9714-0821A7A3C363}" dt="2026-03-27T19:40:03.680" v="1204" actId="22"/>
          <ac:spMkLst>
            <pc:docMk/>
            <pc:sldMk cId="1113081123" sldId="1515"/>
            <ac:spMk id="7" creationId="{8ABE502B-0201-1134-FBAD-18EF21DFA646}"/>
          </ac:spMkLst>
        </pc:spChg>
        <pc:spChg chg="add mod">
          <ac:chgData name="Sue Gage" userId="64478958-967f-4bab-82d7-789dd3a02087" providerId="ADAL" clId="{1AF28F0D-147C-4D82-9714-0821A7A3C363}" dt="2026-03-27T19:40:14.757" v="1205"/>
          <ac:spMkLst>
            <pc:docMk/>
            <pc:sldMk cId="1113081123" sldId="1515"/>
            <ac:spMk id="8" creationId="{563B3A96-5495-956A-B23E-C0E0C5833323}"/>
          </ac:spMkLst>
        </pc:spChg>
        <pc:picChg chg="del mod">
          <ac:chgData name="Sue Gage" userId="64478958-967f-4bab-82d7-789dd3a02087" providerId="ADAL" clId="{1AF28F0D-147C-4D82-9714-0821A7A3C363}" dt="2026-03-27T19:23:57.447" v="1152" actId="478"/>
          <ac:picMkLst>
            <pc:docMk/>
            <pc:sldMk cId="1113081123" sldId="1515"/>
            <ac:picMk id="4" creationId="{192CDE63-24A2-08C1-AC09-2DE1C1034DDA}"/>
          </ac:picMkLst>
        </pc:picChg>
      </pc:sldChg>
      <pc:sldChg chg="addSp delSp modSp add mod chgLayout">
        <pc:chgData name="Sue Gage" userId="64478958-967f-4bab-82d7-789dd3a02087" providerId="ADAL" clId="{1AF28F0D-147C-4D82-9714-0821A7A3C363}" dt="2026-03-27T19:40:18.749" v="1206"/>
        <pc:sldMkLst>
          <pc:docMk/>
          <pc:sldMk cId="524930468" sldId="1516"/>
        </pc:sldMkLst>
        <pc:spChg chg="mod ord">
          <ac:chgData name="Sue Gage" userId="64478958-967f-4bab-82d7-789dd3a02087" providerId="ADAL" clId="{1AF28F0D-147C-4D82-9714-0821A7A3C363}" dt="2026-03-27T19:38:46.647" v="1196" actId="1076"/>
          <ac:spMkLst>
            <pc:docMk/>
            <pc:sldMk cId="524930468" sldId="1516"/>
            <ac:spMk id="2" creationId="{6C0D6B4B-FF74-1467-8C62-34C11285F0D4}"/>
          </ac:spMkLst>
        </pc:spChg>
        <pc:spChg chg="add del mod">
          <ac:chgData name="Sue Gage" userId="64478958-967f-4bab-82d7-789dd3a02087" providerId="ADAL" clId="{1AF28F0D-147C-4D82-9714-0821A7A3C363}" dt="2026-03-27T19:33:05.321" v="1180" actId="6264"/>
          <ac:spMkLst>
            <pc:docMk/>
            <pc:sldMk cId="524930468" sldId="1516"/>
            <ac:spMk id="3" creationId="{130E0CCA-67E0-DA6E-AD84-48F6B723F135}"/>
          </ac:spMkLst>
        </pc:spChg>
        <pc:spChg chg="add del mod ord">
          <ac:chgData name="Sue Gage" userId="64478958-967f-4bab-82d7-789dd3a02087" providerId="ADAL" clId="{1AF28F0D-147C-4D82-9714-0821A7A3C363}" dt="2026-03-27T19:33:05.321" v="1180" actId="6264"/>
          <ac:spMkLst>
            <pc:docMk/>
            <pc:sldMk cId="524930468" sldId="1516"/>
            <ac:spMk id="5" creationId="{5E6E78A8-6ECE-5502-EC22-F076A1BF12CF}"/>
          </ac:spMkLst>
        </pc:spChg>
        <pc:spChg chg="add mod">
          <ac:chgData name="Sue Gage" userId="64478958-967f-4bab-82d7-789dd3a02087" providerId="ADAL" clId="{1AF28F0D-147C-4D82-9714-0821A7A3C363}" dt="2026-03-27T19:40:18.749" v="1206"/>
          <ac:spMkLst>
            <pc:docMk/>
            <pc:sldMk cId="524930468" sldId="1516"/>
            <ac:spMk id="6" creationId="{6944F45D-C4FF-BF59-5AC1-AA70142E6370}"/>
          </ac:spMkLst>
        </pc:spChg>
        <pc:picChg chg="del mod">
          <ac:chgData name="Sue Gage" userId="64478958-967f-4bab-82d7-789dd3a02087" providerId="ADAL" clId="{1AF28F0D-147C-4D82-9714-0821A7A3C363}" dt="2026-03-27T19:26:41.989" v="1167" actId="478"/>
          <ac:picMkLst>
            <pc:docMk/>
            <pc:sldMk cId="524930468" sldId="1516"/>
            <ac:picMk id="4" creationId="{C9664D03-078F-68BB-70F5-EF4C851D5A5A}"/>
          </ac:picMkLst>
        </pc:picChg>
      </pc:sldChg>
      <pc:sldChg chg="addSp delSp modSp add mod chgLayout">
        <pc:chgData name="Sue Gage" userId="64478958-967f-4bab-82d7-789dd3a02087" providerId="ADAL" clId="{1AF28F0D-147C-4D82-9714-0821A7A3C363}" dt="2026-03-27T19:40:22.173" v="1207"/>
        <pc:sldMkLst>
          <pc:docMk/>
          <pc:sldMk cId="3570576161" sldId="1517"/>
        </pc:sldMkLst>
        <pc:spChg chg="mod ord">
          <ac:chgData name="Sue Gage" userId="64478958-967f-4bab-82d7-789dd3a02087" providerId="ADAL" clId="{1AF28F0D-147C-4D82-9714-0821A7A3C363}" dt="2026-03-27T19:39:37.183" v="1202" actId="1076"/>
          <ac:spMkLst>
            <pc:docMk/>
            <pc:sldMk cId="3570576161" sldId="1517"/>
            <ac:spMk id="2" creationId="{EF0FE067-6E92-44AC-B233-1D0FD8FDED31}"/>
          </ac:spMkLst>
        </pc:spChg>
        <pc:spChg chg="add del mod">
          <ac:chgData name="Sue Gage" userId="64478958-967f-4bab-82d7-789dd3a02087" providerId="ADAL" clId="{1AF28F0D-147C-4D82-9714-0821A7A3C363}" dt="2026-03-27T19:33:05.321" v="1180" actId="6264"/>
          <ac:spMkLst>
            <pc:docMk/>
            <pc:sldMk cId="3570576161" sldId="1517"/>
            <ac:spMk id="3" creationId="{BC09137C-F70A-580B-AFF7-F95D9110AA23}"/>
          </ac:spMkLst>
        </pc:spChg>
        <pc:spChg chg="add del mod ord">
          <ac:chgData name="Sue Gage" userId="64478958-967f-4bab-82d7-789dd3a02087" providerId="ADAL" clId="{1AF28F0D-147C-4D82-9714-0821A7A3C363}" dt="2026-03-27T19:33:05.321" v="1180" actId="6264"/>
          <ac:spMkLst>
            <pc:docMk/>
            <pc:sldMk cId="3570576161" sldId="1517"/>
            <ac:spMk id="5" creationId="{6C77A448-562E-55B2-5195-E1B6C8173FA5}"/>
          </ac:spMkLst>
        </pc:spChg>
        <pc:spChg chg="add mod">
          <ac:chgData name="Sue Gage" userId="64478958-967f-4bab-82d7-789dd3a02087" providerId="ADAL" clId="{1AF28F0D-147C-4D82-9714-0821A7A3C363}" dt="2026-03-27T19:40:22.173" v="1207"/>
          <ac:spMkLst>
            <pc:docMk/>
            <pc:sldMk cId="3570576161" sldId="1517"/>
            <ac:spMk id="6" creationId="{770AF05D-474B-9D41-D8DA-24634CE6229C}"/>
          </ac:spMkLst>
        </pc:spChg>
        <pc:picChg chg="del mod">
          <ac:chgData name="Sue Gage" userId="64478958-967f-4bab-82d7-789dd3a02087" providerId="ADAL" clId="{1AF28F0D-147C-4D82-9714-0821A7A3C363}" dt="2026-03-27T19:39:01.135" v="1198" actId="478"/>
          <ac:picMkLst>
            <pc:docMk/>
            <pc:sldMk cId="3570576161" sldId="1517"/>
            <ac:picMk id="4" creationId="{7092E3BC-483C-2B30-D249-9F32534F7ADB}"/>
          </ac:picMkLst>
        </pc:picChg>
      </pc:sldChg>
      <pc:sldChg chg="addSp delSp modSp add mod chgLayout">
        <pc:chgData name="Sue Gage" userId="64478958-967f-4bab-82d7-789dd3a02087" providerId="ADAL" clId="{1AF28F0D-147C-4D82-9714-0821A7A3C363}" dt="2026-03-27T19:38:03.266" v="1191" actId="948"/>
        <pc:sldMkLst>
          <pc:docMk/>
          <pc:sldMk cId="3292682761" sldId="1518"/>
        </pc:sldMkLst>
        <pc:spChg chg="mod ord">
          <ac:chgData name="Sue Gage" userId="64478958-967f-4bab-82d7-789dd3a02087" providerId="ADAL" clId="{1AF28F0D-147C-4D82-9714-0821A7A3C363}" dt="2026-03-27T19:38:03.266" v="1191" actId="948"/>
          <ac:spMkLst>
            <pc:docMk/>
            <pc:sldMk cId="3292682761" sldId="1518"/>
            <ac:spMk id="2" creationId="{453A63E8-EB18-007D-0ABB-F7FCA0840960}"/>
          </ac:spMkLst>
        </pc:spChg>
        <pc:spChg chg="add mod">
          <ac:chgData name="Sue Gage" userId="64478958-967f-4bab-82d7-789dd3a02087" providerId="ADAL" clId="{1AF28F0D-147C-4D82-9714-0821A7A3C363}" dt="2026-03-27T19:22:58.894" v="1142"/>
          <ac:spMkLst>
            <pc:docMk/>
            <pc:sldMk cId="3292682761" sldId="1518"/>
            <ac:spMk id="3" creationId="{F186055E-4F54-5AB1-3D57-B7926ECBFD87}"/>
          </ac:spMkLst>
        </pc:spChg>
        <pc:spChg chg="add del mod">
          <ac:chgData name="Sue Gage" userId="64478958-967f-4bab-82d7-789dd3a02087" providerId="ADAL" clId="{1AF28F0D-147C-4D82-9714-0821A7A3C363}" dt="2026-03-27T19:33:05.321" v="1180" actId="6264"/>
          <ac:spMkLst>
            <pc:docMk/>
            <pc:sldMk cId="3292682761" sldId="1518"/>
            <ac:spMk id="5" creationId="{35CFA6A3-1961-98C4-F7DD-0CEEFBC60797}"/>
          </ac:spMkLst>
        </pc:spChg>
        <pc:spChg chg="add del mod ord">
          <ac:chgData name="Sue Gage" userId="64478958-967f-4bab-82d7-789dd3a02087" providerId="ADAL" clId="{1AF28F0D-147C-4D82-9714-0821A7A3C363}" dt="2026-03-27T19:33:05.321" v="1180" actId="6264"/>
          <ac:spMkLst>
            <pc:docMk/>
            <pc:sldMk cId="3292682761" sldId="1518"/>
            <ac:spMk id="6" creationId="{83F5ED7A-145D-77BE-F457-39002F29D7BA}"/>
          </ac:spMkLst>
        </pc:spChg>
        <pc:picChg chg="del mod">
          <ac:chgData name="Sue Gage" userId="64478958-967f-4bab-82d7-789dd3a02087" providerId="ADAL" clId="{1AF28F0D-147C-4D82-9714-0821A7A3C363}" dt="2026-03-27T19:23:43.054" v="1149" actId="478"/>
          <ac:picMkLst>
            <pc:docMk/>
            <pc:sldMk cId="3292682761" sldId="1518"/>
            <ac:picMk id="4" creationId="{2704C322-BAAE-9B14-E6DA-6875EBD3DCEF}"/>
          </ac:picMkLst>
        </pc:picChg>
      </pc:sldChg>
      <pc:sldChg chg="modSp mod modClrScheme chgLayout modNotesTx">
        <pc:chgData name="Sue Gage" userId="64478958-967f-4bab-82d7-789dd3a02087" providerId="ADAL" clId="{1AF28F0D-147C-4D82-9714-0821A7A3C363}" dt="2026-03-27T18:52:54.536" v="734" actId="20577"/>
        <pc:sldMkLst>
          <pc:docMk/>
          <pc:sldMk cId="1628157349" sldId="2561"/>
        </pc:sldMkLst>
        <pc:spChg chg="mod">
          <ac:chgData name="Sue Gage" userId="64478958-967f-4bab-82d7-789dd3a02087" providerId="ADAL" clId="{1AF28F0D-147C-4D82-9714-0821A7A3C363}" dt="2026-03-27T16:59:05.091" v="19" actId="26606"/>
          <ac:spMkLst>
            <pc:docMk/>
            <pc:sldMk cId="1628157349" sldId="2561"/>
            <ac:spMk id="2" creationId="{E2222D5E-A72E-7DC9-6FF8-31205393FFAD}"/>
          </ac:spMkLst>
        </pc:spChg>
        <pc:spChg chg="mod">
          <ac:chgData name="Sue Gage" userId="64478958-967f-4bab-82d7-789dd3a02087" providerId="ADAL" clId="{1AF28F0D-147C-4D82-9714-0821A7A3C363}" dt="2026-03-27T16:59:05.091" v="19" actId="26606"/>
          <ac:spMkLst>
            <pc:docMk/>
            <pc:sldMk cId="1628157349" sldId="2561"/>
            <ac:spMk id="3" creationId="{D3DC40B2-AD96-4DB9-E3E4-784B84988145}"/>
          </ac:spMkLst>
        </pc:spChg>
        <pc:spChg chg="mod">
          <ac:chgData name="Sue Gage" userId="64478958-967f-4bab-82d7-789dd3a02087" providerId="ADAL" clId="{1AF28F0D-147C-4D82-9714-0821A7A3C363}" dt="2026-03-27T16:59:05.091" v="19" actId="26606"/>
          <ac:spMkLst>
            <pc:docMk/>
            <pc:sldMk cId="1628157349" sldId="2561"/>
            <ac:spMk id="4" creationId="{F8BF2705-6A37-DD6B-0F1D-D7DD2FF97103}"/>
          </ac:spMkLst>
        </pc:spChg>
        <pc:spChg chg="mod">
          <ac:chgData name="Sue Gage" userId="64478958-967f-4bab-82d7-789dd3a02087" providerId="ADAL" clId="{1AF28F0D-147C-4D82-9714-0821A7A3C363}" dt="2026-03-27T16:59:05.091" v="19" actId="26606"/>
          <ac:spMkLst>
            <pc:docMk/>
            <pc:sldMk cId="1628157349" sldId="2561"/>
            <ac:spMk id="5" creationId="{577D122A-049A-22C1-7C10-738EBFB9EAAE}"/>
          </ac:spMkLst>
        </pc:spChg>
        <pc:spChg chg="mod">
          <ac:chgData name="Sue Gage" userId="64478958-967f-4bab-82d7-789dd3a02087" providerId="ADAL" clId="{1AF28F0D-147C-4D82-9714-0821A7A3C363}" dt="2026-03-27T16:59:05.091" v="19" actId="26606"/>
          <ac:spMkLst>
            <pc:docMk/>
            <pc:sldMk cId="1628157349" sldId="2561"/>
            <ac:spMk id="6" creationId="{3BCF3532-9CAA-2003-6AC8-9C87FC274F45}"/>
          </ac:spMkLst>
        </pc:spChg>
        <pc:spChg chg="mod">
          <ac:chgData name="Sue Gage" userId="64478958-967f-4bab-82d7-789dd3a02087" providerId="ADAL" clId="{1AF28F0D-147C-4D82-9714-0821A7A3C363}" dt="2026-03-27T16:59:05.091" v="19" actId="26606"/>
          <ac:spMkLst>
            <pc:docMk/>
            <pc:sldMk cId="1628157349" sldId="2561"/>
            <ac:spMk id="9" creationId="{A518C4F0-4ADA-A858-722D-46A20E0DE5F6}"/>
          </ac:spMkLst>
        </pc:spChg>
        <pc:picChg chg="mod ord">
          <ac:chgData name="Sue Gage" userId="64478958-967f-4bab-82d7-789dd3a02087" providerId="ADAL" clId="{1AF28F0D-147C-4D82-9714-0821A7A3C363}" dt="2026-03-27T16:59:05.091" v="19" actId="26606"/>
          <ac:picMkLst>
            <pc:docMk/>
            <pc:sldMk cId="1628157349" sldId="2561"/>
            <ac:picMk id="8" creationId="{77529433-AC1D-9FE6-4400-CEBC17CF2D9C}"/>
          </ac:picMkLst>
        </pc:picChg>
      </pc:sldChg>
      <pc:sldChg chg="addSp delSp modSp mod modClrScheme chgLayout modNotesTx">
        <pc:chgData name="Sue Gage" userId="64478958-967f-4bab-82d7-789dd3a02087" providerId="ADAL" clId="{1AF28F0D-147C-4D82-9714-0821A7A3C363}" dt="2026-03-27T18:58:16.104" v="947" actId="20577"/>
        <pc:sldMkLst>
          <pc:docMk/>
          <pc:sldMk cId="4102109891" sldId="2563"/>
        </pc:sldMkLst>
        <pc:spChg chg="mod">
          <ac:chgData name="Sue Gage" userId="64478958-967f-4bab-82d7-789dd3a02087" providerId="ADAL" clId="{1AF28F0D-147C-4D82-9714-0821A7A3C363}" dt="2026-03-27T16:59:18.468" v="20" actId="26606"/>
          <ac:spMkLst>
            <pc:docMk/>
            <pc:sldMk cId="4102109891" sldId="2563"/>
            <ac:spMk id="2" creationId="{51C53598-2861-63D3-CF1E-E90C217A1DE0}"/>
          </ac:spMkLst>
        </pc:spChg>
        <pc:spChg chg="mod ord">
          <ac:chgData name="Sue Gage" userId="64478958-967f-4bab-82d7-789dd3a02087" providerId="ADAL" clId="{1AF28F0D-147C-4D82-9714-0821A7A3C363}" dt="2026-03-27T18:55:19.848" v="766" actId="20577"/>
          <ac:spMkLst>
            <pc:docMk/>
            <pc:sldMk cId="4102109891" sldId="2563"/>
            <ac:spMk id="3" creationId="{5150B7A2-61F5-B58F-525B-9C6CE69B815F}"/>
          </ac:spMkLst>
        </pc:spChg>
        <pc:spChg chg="mod">
          <ac:chgData name="Sue Gage" userId="64478958-967f-4bab-82d7-789dd3a02087" providerId="ADAL" clId="{1AF28F0D-147C-4D82-9714-0821A7A3C363}" dt="2026-03-27T16:59:18.468" v="20" actId="26606"/>
          <ac:spMkLst>
            <pc:docMk/>
            <pc:sldMk cId="4102109891" sldId="2563"/>
            <ac:spMk id="6" creationId="{35DEF8B5-E51B-ABC9-A03B-4E65E54645BB}"/>
          </ac:spMkLst>
        </pc:spChg>
        <pc:spChg chg="add del mod">
          <ac:chgData name="Sue Gage" userId="64478958-967f-4bab-82d7-789dd3a02087" providerId="ADAL" clId="{1AF28F0D-147C-4D82-9714-0821A7A3C363}" dt="2026-03-27T16:58:52.041" v="17" actId="26606"/>
          <ac:spMkLst>
            <pc:docMk/>
            <pc:sldMk cId="4102109891" sldId="2563"/>
            <ac:spMk id="11" creationId="{E47279BE-6C7F-BACA-99C1-581DD4F5ED6D}"/>
          </ac:spMkLst>
        </pc:spChg>
        <pc:spChg chg="add del mod">
          <ac:chgData name="Sue Gage" userId="64478958-967f-4bab-82d7-789dd3a02087" providerId="ADAL" clId="{1AF28F0D-147C-4D82-9714-0821A7A3C363}" dt="2026-03-27T16:58:52.041" v="17" actId="26606"/>
          <ac:spMkLst>
            <pc:docMk/>
            <pc:sldMk cId="4102109891" sldId="2563"/>
            <ac:spMk id="13" creationId="{9E5AD8F8-2BB0-20DF-2A42-C08A243263EF}"/>
          </ac:spMkLst>
        </pc:spChg>
        <pc:spChg chg="add del mod">
          <ac:chgData name="Sue Gage" userId="64478958-967f-4bab-82d7-789dd3a02087" providerId="ADAL" clId="{1AF28F0D-147C-4D82-9714-0821A7A3C363}" dt="2026-03-27T16:58:52.041" v="17" actId="26606"/>
          <ac:spMkLst>
            <pc:docMk/>
            <pc:sldMk cId="4102109891" sldId="2563"/>
            <ac:spMk id="15" creationId="{E3AB254B-7AB3-E9F7-622D-6ED90E2AA372}"/>
          </ac:spMkLst>
        </pc:spChg>
        <pc:spChg chg="add mod">
          <ac:chgData name="Sue Gage" userId="64478958-967f-4bab-82d7-789dd3a02087" providerId="ADAL" clId="{1AF28F0D-147C-4D82-9714-0821A7A3C363}" dt="2026-03-27T16:59:18.468" v="20" actId="26606"/>
          <ac:spMkLst>
            <pc:docMk/>
            <pc:sldMk cId="4102109891" sldId="2563"/>
            <ac:spMk id="17" creationId="{542613AF-C627-956F-49C6-B526F639ADEB}"/>
          </ac:spMkLst>
        </pc:spChg>
        <pc:spChg chg="add mod">
          <ac:chgData name="Sue Gage" userId="64478958-967f-4bab-82d7-789dd3a02087" providerId="ADAL" clId="{1AF28F0D-147C-4D82-9714-0821A7A3C363}" dt="2026-03-27T16:59:18.468" v="20" actId="26606"/>
          <ac:spMkLst>
            <pc:docMk/>
            <pc:sldMk cId="4102109891" sldId="2563"/>
            <ac:spMk id="18" creationId="{45896999-D6B2-856C-9B3B-9000A30EDDCB}"/>
          </ac:spMkLst>
        </pc:spChg>
        <pc:spChg chg="add mod">
          <ac:chgData name="Sue Gage" userId="64478958-967f-4bab-82d7-789dd3a02087" providerId="ADAL" clId="{1AF28F0D-147C-4D82-9714-0821A7A3C363}" dt="2026-03-27T16:59:18.468" v="20" actId="26606"/>
          <ac:spMkLst>
            <pc:docMk/>
            <pc:sldMk cId="4102109891" sldId="2563"/>
            <ac:spMk id="19" creationId="{325B85BD-36D9-75F8-5512-5DAFDDAFE720}"/>
          </ac:spMkLst>
        </pc:spChg>
        <pc:picChg chg="mod">
          <ac:chgData name="Sue Gage" userId="64478958-967f-4bab-82d7-789dd3a02087" providerId="ADAL" clId="{1AF28F0D-147C-4D82-9714-0821A7A3C363}" dt="2026-03-27T16:59:18.468" v="20" actId="26606"/>
          <ac:picMkLst>
            <pc:docMk/>
            <pc:sldMk cId="4102109891" sldId="2563"/>
            <ac:picMk id="5" creationId="{81475DEB-1AFB-38E6-2FF4-FAFC825F1741}"/>
          </ac:picMkLst>
        </pc:picChg>
      </pc:sldChg>
      <pc:sldChg chg="del">
        <pc:chgData name="Sue Gage" userId="64478958-967f-4bab-82d7-789dd3a02087" providerId="ADAL" clId="{1AF28F0D-147C-4D82-9714-0821A7A3C363}" dt="2026-03-27T16:55:35.319" v="0" actId="2696"/>
        <pc:sldMkLst>
          <pc:docMk/>
          <pc:sldMk cId="1252089388" sldId="2564"/>
        </pc:sldMkLst>
      </pc:sldChg>
      <pc:sldChg chg="modSp mod modClrScheme chgLayout modNotesTx">
        <pc:chgData name="Sue Gage" userId="64478958-967f-4bab-82d7-789dd3a02087" providerId="ADAL" clId="{1AF28F0D-147C-4D82-9714-0821A7A3C363}" dt="2026-03-27T19:00:34.366" v="955" actId="6549"/>
        <pc:sldMkLst>
          <pc:docMk/>
          <pc:sldMk cId="1490615700" sldId="2565"/>
        </pc:sldMkLst>
        <pc:spChg chg="mod">
          <ac:chgData name="Sue Gage" userId="64478958-967f-4bab-82d7-789dd3a02087" providerId="ADAL" clId="{1AF28F0D-147C-4D82-9714-0821A7A3C363}" dt="2026-03-27T16:59:32.168" v="23" actId="26606"/>
          <ac:spMkLst>
            <pc:docMk/>
            <pc:sldMk cId="1490615700" sldId="2565"/>
            <ac:spMk id="2" creationId="{2007993C-7A4F-E65B-684E-9379095E8709}"/>
          </ac:spMkLst>
        </pc:spChg>
        <pc:spChg chg="mod">
          <ac:chgData name="Sue Gage" userId="64478958-967f-4bab-82d7-789dd3a02087" providerId="ADAL" clId="{1AF28F0D-147C-4D82-9714-0821A7A3C363}" dt="2026-03-27T16:59:32.168" v="23" actId="26606"/>
          <ac:spMkLst>
            <pc:docMk/>
            <pc:sldMk cId="1490615700" sldId="2565"/>
            <ac:spMk id="3" creationId="{22F2DE60-4183-00AD-0920-6A234A648F3F}"/>
          </ac:spMkLst>
        </pc:spChg>
        <pc:spChg chg="mod">
          <ac:chgData name="Sue Gage" userId="64478958-967f-4bab-82d7-789dd3a02087" providerId="ADAL" clId="{1AF28F0D-147C-4D82-9714-0821A7A3C363}" dt="2026-03-27T16:59:32.168" v="23" actId="26606"/>
          <ac:spMkLst>
            <pc:docMk/>
            <pc:sldMk cId="1490615700" sldId="2565"/>
            <ac:spMk id="4" creationId="{E1A622A7-4B8E-EDCA-6F73-EE395CA4698A}"/>
          </ac:spMkLst>
        </pc:spChg>
        <pc:spChg chg="mod">
          <ac:chgData name="Sue Gage" userId="64478958-967f-4bab-82d7-789dd3a02087" providerId="ADAL" clId="{1AF28F0D-147C-4D82-9714-0821A7A3C363}" dt="2026-03-27T16:59:32.168" v="23" actId="26606"/>
          <ac:spMkLst>
            <pc:docMk/>
            <pc:sldMk cId="1490615700" sldId="2565"/>
            <ac:spMk id="5" creationId="{0C1908ED-C414-CA1B-1548-55B0C268AC58}"/>
          </ac:spMkLst>
        </pc:spChg>
        <pc:spChg chg="mod ord">
          <ac:chgData name="Sue Gage" userId="64478958-967f-4bab-82d7-789dd3a02087" providerId="ADAL" clId="{1AF28F0D-147C-4D82-9714-0821A7A3C363}" dt="2026-03-27T16:59:32.168" v="23" actId="26606"/>
          <ac:spMkLst>
            <pc:docMk/>
            <pc:sldMk cId="1490615700" sldId="2565"/>
            <ac:spMk id="6" creationId="{C39A8710-FB84-B927-AA51-054F39E44C6E}"/>
          </ac:spMkLst>
        </pc:spChg>
        <pc:picChg chg="mod">
          <ac:chgData name="Sue Gage" userId="64478958-967f-4bab-82d7-789dd3a02087" providerId="ADAL" clId="{1AF28F0D-147C-4D82-9714-0821A7A3C363}" dt="2026-03-27T16:59:32.168" v="23" actId="26606"/>
          <ac:picMkLst>
            <pc:docMk/>
            <pc:sldMk cId="1490615700" sldId="2565"/>
            <ac:picMk id="8" creationId="{A7DDCD69-B29E-A5CA-1E7D-F262E205DF6E}"/>
          </ac:picMkLst>
        </pc:picChg>
      </pc:sldChg>
      <pc:sldChg chg="addSp modSp del mod modClrScheme chgLayout modNotesTx">
        <pc:chgData name="Sue Gage" userId="64478958-967f-4bab-82d7-789dd3a02087" providerId="ADAL" clId="{1AF28F0D-147C-4D82-9714-0821A7A3C363}" dt="2026-03-27T19:13:34.853" v="1108" actId="2696"/>
        <pc:sldMkLst>
          <pc:docMk/>
          <pc:sldMk cId="1196840858" sldId="2566"/>
        </pc:sldMkLst>
        <pc:spChg chg="mod">
          <ac:chgData name="Sue Gage" userId="64478958-967f-4bab-82d7-789dd3a02087" providerId="ADAL" clId="{1AF28F0D-147C-4D82-9714-0821A7A3C363}" dt="2026-03-27T16:59:43.589" v="24" actId="26606"/>
          <ac:spMkLst>
            <pc:docMk/>
            <pc:sldMk cId="1196840858" sldId="2566"/>
            <ac:spMk id="2" creationId="{E1E55DC5-2CBE-8B89-0DAB-C29485155292}"/>
          </ac:spMkLst>
        </pc:spChg>
        <pc:spChg chg="mod ord">
          <ac:chgData name="Sue Gage" userId="64478958-967f-4bab-82d7-789dd3a02087" providerId="ADAL" clId="{1AF28F0D-147C-4D82-9714-0821A7A3C363}" dt="2026-03-27T19:03:03.407" v="1103" actId="6549"/>
          <ac:spMkLst>
            <pc:docMk/>
            <pc:sldMk cId="1196840858" sldId="2566"/>
            <ac:spMk id="3" creationId="{286B2896-69D7-EA49-4215-5D3A0CDD8C12}"/>
          </ac:spMkLst>
        </pc:spChg>
        <pc:spChg chg="add mod">
          <ac:chgData name="Sue Gage" userId="64478958-967f-4bab-82d7-789dd3a02087" providerId="ADAL" clId="{1AF28F0D-147C-4D82-9714-0821A7A3C363}" dt="2026-03-27T16:59:43.589" v="24" actId="26606"/>
          <ac:spMkLst>
            <pc:docMk/>
            <pc:sldMk cId="1196840858" sldId="2566"/>
            <ac:spMk id="10" creationId="{502414F0-8CDD-AE0B-9786-A16D96F09352}"/>
          </ac:spMkLst>
        </pc:spChg>
        <pc:spChg chg="add mod">
          <ac:chgData name="Sue Gage" userId="64478958-967f-4bab-82d7-789dd3a02087" providerId="ADAL" clId="{1AF28F0D-147C-4D82-9714-0821A7A3C363}" dt="2026-03-27T16:59:43.589" v="24" actId="26606"/>
          <ac:spMkLst>
            <pc:docMk/>
            <pc:sldMk cId="1196840858" sldId="2566"/>
            <ac:spMk id="12" creationId="{95364232-551B-2301-99EF-DA768EBCBC27}"/>
          </ac:spMkLst>
        </pc:spChg>
        <pc:spChg chg="add mod">
          <ac:chgData name="Sue Gage" userId="64478958-967f-4bab-82d7-789dd3a02087" providerId="ADAL" clId="{1AF28F0D-147C-4D82-9714-0821A7A3C363}" dt="2026-03-27T16:59:43.589" v="24" actId="26606"/>
          <ac:spMkLst>
            <pc:docMk/>
            <pc:sldMk cId="1196840858" sldId="2566"/>
            <ac:spMk id="14" creationId="{C68314B2-6E39-DE51-2BF8-3C2BF6E36998}"/>
          </ac:spMkLst>
        </pc:spChg>
        <pc:picChg chg="add mod">
          <ac:chgData name="Sue Gage" userId="64478958-967f-4bab-82d7-789dd3a02087" providerId="ADAL" clId="{1AF28F0D-147C-4D82-9714-0821A7A3C363}" dt="2026-03-27T16:59:43.589" v="24" actId="26606"/>
          <ac:picMkLst>
            <pc:docMk/>
            <pc:sldMk cId="1196840858" sldId="2566"/>
            <ac:picMk id="5" creationId="{8FFA8906-0EBF-9584-B20A-FBF516C88F7F}"/>
          </ac:picMkLst>
        </pc:picChg>
      </pc:sldChg>
      <pc:sldChg chg="del">
        <pc:chgData name="Sue Gage" userId="64478958-967f-4bab-82d7-789dd3a02087" providerId="ADAL" clId="{1AF28F0D-147C-4D82-9714-0821A7A3C363}" dt="2026-03-27T16:57:34.774" v="13" actId="2696"/>
        <pc:sldMkLst>
          <pc:docMk/>
          <pc:sldMk cId="1083469687" sldId="2567"/>
        </pc:sldMkLst>
      </pc:sldChg>
      <pc:sldChg chg="del">
        <pc:chgData name="Sue Gage" userId="64478958-967f-4bab-82d7-789dd3a02087" providerId="ADAL" clId="{1AF28F0D-147C-4D82-9714-0821A7A3C363}" dt="2026-03-27T16:57:46.974" v="14" actId="2696"/>
        <pc:sldMkLst>
          <pc:docMk/>
          <pc:sldMk cId="3902347023" sldId="2568"/>
        </pc:sldMkLst>
      </pc:sldChg>
      <pc:sldChg chg="del">
        <pc:chgData name="Sue Gage" userId="64478958-967f-4bab-82d7-789dd3a02087" providerId="ADAL" clId="{1AF28F0D-147C-4D82-9714-0821A7A3C363}" dt="2026-03-27T16:57:52.907" v="15" actId="2696"/>
        <pc:sldMkLst>
          <pc:docMk/>
          <pc:sldMk cId="103748080" sldId="2569"/>
        </pc:sldMkLst>
      </pc:sldChg>
      <pc:sldChg chg="addSp delSp modSp mod modClrScheme chgLayout modNotesTx">
        <pc:chgData name="Sue Gage" userId="64478958-967f-4bab-82d7-789dd3a02087" providerId="ADAL" clId="{1AF28F0D-147C-4D82-9714-0821A7A3C363}" dt="2026-03-27T19:13:26.991" v="1107" actId="20577"/>
        <pc:sldMkLst>
          <pc:docMk/>
          <pc:sldMk cId="2076172567" sldId="2572"/>
        </pc:sldMkLst>
        <pc:spChg chg="mod">
          <ac:chgData name="Sue Gage" userId="64478958-967f-4bab-82d7-789dd3a02087" providerId="ADAL" clId="{1AF28F0D-147C-4D82-9714-0821A7A3C363}" dt="2026-03-27T16:59:57.831" v="27" actId="26606"/>
          <ac:spMkLst>
            <pc:docMk/>
            <pc:sldMk cId="2076172567" sldId="2572"/>
            <ac:spMk id="2" creationId="{FA78FE42-59F7-25EC-5273-26FA9A112285}"/>
          </ac:spMkLst>
        </pc:spChg>
        <pc:spChg chg="mod ord">
          <ac:chgData name="Sue Gage" userId="64478958-967f-4bab-82d7-789dd3a02087" providerId="ADAL" clId="{1AF28F0D-147C-4D82-9714-0821A7A3C363}" dt="2026-03-27T16:59:57.831" v="27" actId="26606"/>
          <ac:spMkLst>
            <pc:docMk/>
            <pc:sldMk cId="2076172567" sldId="2572"/>
            <ac:spMk id="3" creationId="{BC02855D-D82C-6B7B-CFD3-C257369FD9C6}"/>
          </ac:spMkLst>
        </pc:spChg>
        <pc:spChg chg="add mod">
          <ac:chgData name="Sue Gage" userId="64478958-967f-4bab-82d7-789dd3a02087" providerId="ADAL" clId="{1AF28F0D-147C-4D82-9714-0821A7A3C363}" dt="2026-03-27T16:59:57.831" v="27" actId="26606"/>
          <ac:spMkLst>
            <pc:docMk/>
            <pc:sldMk cId="2076172567" sldId="2572"/>
            <ac:spMk id="6" creationId="{430E67BC-2BF0-5470-2505-E42D160F0186}"/>
          </ac:spMkLst>
        </pc:spChg>
        <pc:spChg chg="add del mod">
          <ac:chgData name="Sue Gage" userId="64478958-967f-4bab-82d7-789dd3a02087" providerId="ADAL" clId="{1AF28F0D-147C-4D82-9714-0821A7A3C363}" dt="2026-03-27T16:59:57.823" v="26" actId="26606"/>
          <ac:spMkLst>
            <pc:docMk/>
            <pc:sldMk cId="2076172567" sldId="2572"/>
            <ac:spMk id="11" creationId="{F9BBAF05-9619-EB2A-174B-99F8E1A491D2}"/>
          </ac:spMkLst>
        </pc:spChg>
        <pc:spChg chg="add del mod">
          <ac:chgData name="Sue Gage" userId="64478958-967f-4bab-82d7-789dd3a02087" providerId="ADAL" clId="{1AF28F0D-147C-4D82-9714-0821A7A3C363}" dt="2026-03-27T16:59:57.823" v="26" actId="26606"/>
          <ac:spMkLst>
            <pc:docMk/>
            <pc:sldMk cId="2076172567" sldId="2572"/>
            <ac:spMk id="13" creationId="{70AB7ABA-3E73-5AF3-4C09-1E0D4AA25AED}"/>
          </ac:spMkLst>
        </pc:spChg>
        <pc:spChg chg="add del mod">
          <ac:chgData name="Sue Gage" userId="64478958-967f-4bab-82d7-789dd3a02087" providerId="ADAL" clId="{1AF28F0D-147C-4D82-9714-0821A7A3C363}" dt="2026-03-27T16:59:57.823" v="26" actId="26606"/>
          <ac:spMkLst>
            <pc:docMk/>
            <pc:sldMk cId="2076172567" sldId="2572"/>
            <ac:spMk id="15" creationId="{63B9E6EB-437A-B1C8-2E66-DA7DE3C83635}"/>
          </ac:spMkLst>
        </pc:spChg>
        <pc:spChg chg="add mod">
          <ac:chgData name="Sue Gage" userId="64478958-967f-4bab-82d7-789dd3a02087" providerId="ADAL" clId="{1AF28F0D-147C-4D82-9714-0821A7A3C363}" dt="2026-03-27T16:59:57.831" v="27" actId="26606"/>
          <ac:spMkLst>
            <pc:docMk/>
            <pc:sldMk cId="2076172567" sldId="2572"/>
            <ac:spMk id="17" creationId="{4E91C60F-6952-B983-5AB7-99398260558E}"/>
          </ac:spMkLst>
        </pc:spChg>
        <pc:spChg chg="add mod">
          <ac:chgData name="Sue Gage" userId="64478958-967f-4bab-82d7-789dd3a02087" providerId="ADAL" clId="{1AF28F0D-147C-4D82-9714-0821A7A3C363}" dt="2026-03-27T16:59:57.831" v="27" actId="26606"/>
          <ac:spMkLst>
            <pc:docMk/>
            <pc:sldMk cId="2076172567" sldId="2572"/>
            <ac:spMk id="18" creationId="{685B28D6-F89E-D31F-FED7-8B0F3DFBBCD5}"/>
          </ac:spMkLst>
        </pc:spChg>
        <pc:spChg chg="add mod">
          <ac:chgData name="Sue Gage" userId="64478958-967f-4bab-82d7-789dd3a02087" providerId="ADAL" clId="{1AF28F0D-147C-4D82-9714-0821A7A3C363}" dt="2026-03-27T16:59:57.831" v="27" actId="26606"/>
          <ac:spMkLst>
            <pc:docMk/>
            <pc:sldMk cId="2076172567" sldId="2572"/>
            <ac:spMk id="19" creationId="{9952FDFE-FEAF-C33B-16CD-C07B3160E938}"/>
          </ac:spMkLst>
        </pc:spChg>
        <pc:picChg chg="add mod">
          <ac:chgData name="Sue Gage" userId="64478958-967f-4bab-82d7-789dd3a02087" providerId="ADAL" clId="{1AF28F0D-147C-4D82-9714-0821A7A3C363}" dt="2026-03-27T16:59:57.831" v="27" actId="26606"/>
          <ac:picMkLst>
            <pc:docMk/>
            <pc:sldMk cId="2076172567" sldId="2572"/>
            <ac:picMk id="5" creationId="{BEBBCF5F-ABE8-F302-7B1E-28D5806845A6}"/>
          </ac:picMkLst>
        </pc:picChg>
      </pc:sldChg>
      <pc:sldChg chg="modSp new mod">
        <pc:chgData name="Sue Gage" userId="64478958-967f-4bab-82d7-789dd3a02087" providerId="ADAL" clId="{1AF28F0D-147C-4D82-9714-0821A7A3C363}" dt="2026-03-27T20:00:07.064" v="1324" actId="1076"/>
        <pc:sldMkLst>
          <pc:docMk/>
          <pc:sldMk cId="3180926472" sldId="2573"/>
        </pc:sldMkLst>
        <pc:spChg chg="mod">
          <ac:chgData name="Sue Gage" userId="64478958-967f-4bab-82d7-789dd3a02087" providerId="ADAL" clId="{1AF28F0D-147C-4D82-9714-0821A7A3C363}" dt="2026-03-27T20:00:07.064" v="1324" actId="1076"/>
          <ac:spMkLst>
            <pc:docMk/>
            <pc:sldMk cId="3180926472" sldId="2573"/>
            <ac:spMk id="2" creationId="{4AD8DAF5-7DD0-2BC0-6953-12E09B7C26FB}"/>
          </ac:spMkLst>
        </pc:spChg>
        <pc:spChg chg="mod">
          <ac:chgData name="Sue Gage" userId="64478958-967f-4bab-82d7-789dd3a02087" providerId="ADAL" clId="{1AF28F0D-147C-4D82-9714-0821A7A3C363}" dt="2026-03-27T19:57:08.542" v="1266" actId="5793"/>
          <ac:spMkLst>
            <pc:docMk/>
            <pc:sldMk cId="3180926472" sldId="2573"/>
            <ac:spMk id="3" creationId="{8F018A11-7374-93BE-680D-769F1EA47259}"/>
          </ac:spMkLst>
        </pc:spChg>
        <pc:spChg chg="mod">
          <ac:chgData name="Sue Gage" userId="64478958-967f-4bab-82d7-789dd3a02087" providerId="ADAL" clId="{1AF28F0D-147C-4D82-9714-0821A7A3C363}" dt="2026-03-27T19:57:42.104" v="1276" actId="20577"/>
          <ac:spMkLst>
            <pc:docMk/>
            <pc:sldMk cId="3180926472" sldId="2573"/>
            <ac:spMk id="4" creationId="{6270D5B1-B1CB-713E-BD00-D0BBA3C018C1}"/>
          </ac:spMkLst>
        </pc:spChg>
      </pc:sldChg>
      <pc:sldChg chg="modSp new mod">
        <pc:chgData name="Sue Gage" userId="64478958-967f-4bab-82d7-789dd3a02087" providerId="ADAL" clId="{1AF28F0D-147C-4D82-9714-0821A7A3C363}" dt="2026-03-27T20:00:12.063" v="1325" actId="1076"/>
        <pc:sldMkLst>
          <pc:docMk/>
          <pc:sldMk cId="2355578371" sldId="2574"/>
        </pc:sldMkLst>
        <pc:spChg chg="mod">
          <ac:chgData name="Sue Gage" userId="64478958-967f-4bab-82d7-789dd3a02087" providerId="ADAL" clId="{1AF28F0D-147C-4D82-9714-0821A7A3C363}" dt="2026-03-27T20:00:12.063" v="1325" actId="1076"/>
          <ac:spMkLst>
            <pc:docMk/>
            <pc:sldMk cId="2355578371" sldId="2574"/>
            <ac:spMk id="2" creationId="{E95A4263-3501-A076-DA74-2F3A85F5B19B}"/>
          </ac:spMkLst>
        </pc:spChg>
        <pc:spChg chg="mod">
          <ac:chgData name="Sue Gage" userId="64478958-967f-4bab-82d7-789dd3a02087" providerId="ADAL" clId="{1AF28F0D-147C-4D82-9714-0821A7A3C363}" dt="2026-03-27T19:57:54.929" v="1278" actId="5793"/>
          <ac:spMkLst>
            <pc:docMk/>
            <pc:sldMk cId="2355578371" sldId="2574"/>
            <ac:spMk id="3" creationId="{54CDCF65-0992-84EC-C8E5-E4E6B1473CF1}"/>
          </ac:spMkLst>
        </pc:spChg>
        <pc:spChg chg="mod">
          <ac:chgData name="Sue Gage" userId="64478958-967f-4bab-82d7-789dd3a02087" providerId="ADAL" clId="{1AF28F0D-147C-4D82-9714-0821A7A3C363}" dt="2026-03-27T19:58:17.807" v="1281" actId="5793"/>
          <ac:spMkLst>
            <pc:docMk/>
            <pc:sldMk cId="2355578371" sldId="2574"/>
            <ac:spMk id="4" creationId="{CC211657-173E-5755-6A2B-AEF9650E6178}"/>
          </ac:spMkLst>
        </pc:spChg>
      </pc:sldChg>
      <pc:sldChg chg="delSp modSp new mod">
        <pc:chgData name="Sue Gage" userId="64478958-967f-4bab-82d7-789dd3a02087" providerId="ADAL" clId="{1AF28F0D-147C-4D82-9714-0821A7A3C363}" dt="2026-03-27T20:02:31.544" v="1397" actId="1076"/>
        <pc:sldMkLst>
          <pc:docMk/>
          <pc:sldMk cId="956371271" sldId="2575"/>
        </pc:sldMkLst>
        <pc:spChg chg="mod">
          <ac:chgData name="Sue Gage" userId="64478958-967f-4bab-82d7-789dd3a02087" providerId="ADAL" clId="{1AF28F0D-147C-4D82-9714-0821A7A3C363}" dt="2026-03-27T20:02:31.544" v="1397" actId="1076"/>
          <ac:spMkLst>
            <pc:docMk/>
            <pc:sldMk cId="956371271" sldId="2575"/>
            <ac:spMk id="2" creationId="{7A821587-66BD-0A12-C550-72F33E0E8C44}"/>
          </ac:spMkLst>
        </pc:spChg>
        <pc:spChg chg="mod">
          <ac:chgData name="Sue Gage" userId="64478958-967f-4bab-82d7-789dd3a02087" providerId="ADAL" clId="{1AF28F0D-147C-4D82-9714-0821A7A3C363}" dt="2026-03-27T20:02:10.607" v="1376" actId="5793"/>
          <ac:spMkLst>
            <pc:docMk/>
            <pc:sldMk cId="956371271" sldId="2575"/>
            <ac:spMk id="3" creationId="{78896F19-D925-656D-67B3-DCEE96136F11}"/>
          </ac:spMkLst>
        </pc:spChg>
        <pc:spChg chg="del mod">
          <ac:chgData name="Sue Gage" userId="64478958-967f-4bab-82d7-789dd3a02087" providerId="ADAL" clId="{1AF28F0D-147C-4D82-9714-0821A7A3C363}" dt="2026-03-27T19:56:11.175" v="1256" actId="478"/>
          <ac:spMkLst>
            <pc:docMk/>
            <pc:sldMk cId="956371271" sldId="2575"/>
            <ac:spMk id="4" creationId="{68231BEF-A72D-0ABD-2236-60CC1C240908}"/>
          </ac:spMkLst>
        </pc:spChg>
      </pc:sldChg>
      <pc:sldMasterChg chg="delSldLayout">
        <pc:chgData name="Sue Gage" userId="64478958-967f-4bab-82d7-789dd3a02087" providerId="ADAL" clId="{1AF28F0D-147C-4D82-9714-0821A7A3C363}" dt="2026-03-27T16:57:34.774" v="13" actId="2696"/>
        <pc:sldMasterMkLst>
          <pc:docMk/>
          <pc:sldMasterMk cId="2023489491" sldId="2147483727"/>
        </pc:sldMasterMkLst>
        <pc:sldLayoutChg chg="del">
          <pc:chgData name="Sue Gage" userId="64478958-967f-4bab-82d7-789dd3a02087" providerId="ADAL" clId="{1AF28F0D-147C-4D82-9714-0821A7A3C363}" dt="2026-03-27T16:57:34.774" v="13" actId="2696"/>
          <pc:sldLayoutMkLst>
            <pc:docMk/>
            <pc:sldMasterMk cId="2023489491" sldId="2147483727"/>
            <pc:sldLayoutMk cId="379162987" sldId="214748378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60F52A-4F58-F017-0262-5B2BF7D8F86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4C28E448-B046-A1A0-4122-41C821F0D79D}"/>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191D12F-6C60-40C1-A1CF-FB45A9E21995}" type="datetimeFigureOut">
              <a:rPr lang="en-US" smtClean="0"/>
              <a:t>3/27/2026</a:t>
            </a:fld>
            <a:endParaRPr lang="en-US"/>
          </a:p>
        </p:txBody>
      </p:sp>
      <p:sp>
        <p:nvSpPr>
          <p:cNvPr id="4" name="Footer Placeholder 3">
            <a:extLst>
              <a:ext uri="{FF2B5EF4-FFF2-40B4-BE49-F238E27FC236}">
                <a16:creationId xmlns:a16="http://schemas.microsoft.com/office/drawing/2014/main" id="{23F8D698-9DD0-64A1-A2F2-327C6B5D01C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FD8D0A9-5B9F-4BD0-30B3-5121EE6CA49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210A9AC-5CC8-44DE-853D-C602130014D8}" type="slidenum">
              <a:rPr lang="en-US" smtClean="0"/>
              <a:t>‹#›</a:t>
            </a:fld>
            <a:endParaRPr lang="en-US"/>
          </a:p>
        </p:txBody>
      </p:sp>
    </p:spTree>
    <p:extLst>
      <p:ext uri="{BB962C8B-B14F-4D97-AF65-F5344CB8AC3E}">
        <p14:creationId xmlns:p14="http://schemas.microsoft.com/office/powerpoint/2010/main" val="3016131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243384B-093F-49E7-B8DB-F37D4F9C9E45}" type="datetimeFigureOut">
              <a:rPr lang="en-US" smtClean="0"/>
              <a:t>3/27/2026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E673F96-0975-46A3-AD68-AF15F86281DE}" type="slidenum">
              <a:rPr lang="en-US" smtClean="0"/>
              <a:t>‹#›</a:t>
            </a:fld>
            <a:endParaRPr lang="en-US"/>
          </a:p>
        </p:txBody>
      </p:sp>
    </p:spTree>
    <p:extLst>
      <p:ext uri="{BB962C8B-B14F-4D97-AF65-F5344CB8AC3E}">
        <p14:creationId xmlns:p14="http://schemas.microsoft.com/office/powerpoint/2010/main" val="152080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foa.org/materials/fund-balance-guidelines-for-the-general-fund"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Susan Gage, Treasurer and Clerk in Brandon since 2014. Background in Accounting which helps.</a:t>
            </a:r>
          </a:p>
          <a:p>
            <a:endParaRPr lang="en-US" dirty="0"/>
          </a:p>
          <a:p>
            <a:r>
              <a:rPr lang="en-US" dirty="0"/>
              <a:t>Any new treasurers? Do people use NEMRC? Or something else?</a:t>
            </a:r>
          </a:p>
          <a:p>
            <a:endParaRPr lang="en-US" dirty="0"/>
          </a:p>
          <a:p>
            <a:r>
              <a:rPr lang="en-US" dirty="0"/>
              <a:t>As Treasurers we are the fiscal stewards of the public monies. We want to account for it, help it grow where it can, and help create a fiscal sustainability in our towns. </a:t>
            </a:r>
          </a:p>
          <a:p>
            <a:endParaRPr lang="en-US" dirty="0"/>
          </a:p>
          <a:p>
            <a:r>
              <a:rPr lang="en-US" dirty="0"/>
              <a:t>To do that we should have clear, consistent, guidelines in the form of written policies..</a:t>
            </a:r>
          </a:p>
          <a:p>
            <a:endParaRPr lang="en-US" dirty="0"/>
          </a:p>
          <a:p>
            <a:r>
              <a:rPr lang="en-US" dirty="0"/>
              <a:t>Does anyone NOT have policies in their municipalities?
</a:t>
            </a:r>
          </a:p>
        </p:txBody>
      </p:sp>
      <p:sp>
        <p:nvSpPr>
          <p:cNvPr id="4" name="Slide Number Placeholder 3"/>
          <p:cNvSpPr>
            <a:spLocks noGrp="1"/>
          </p:cNvSpPr>
          <p:nvPr>
            <p:ph type="sldNum" sz="quarter" idx="5"/>
          </p:nvPr>
        </p:nvSpPr>
        <p:spPr/>
        <p:txBody>
          <a:bodyPr/>
          <a:lstStyle/>
          <a:p>
            <a:fld id="{DE673F96-0975-46A3-AD68-AF15F86281DE}" type="slidenum">
              <a:rPr lang="en-US" smtClean="0"/>
              <a:t>1</a:t>
            </a:fld>
            <a:endParaRPr lang="en-US"/>
          </a:p>
        </p:txBody>
      </p:sp>
    </p:spTree>
    <p:extLst>
      <p:ext uri="{BB962C8B-B14F-4D97-AF65-F5344CB8AC3E}">
        <p14:creationId xmlns:p14="http://schemas.microsoft.com/office/powerpoint/2010/main" val="302962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Financial policies are formal, written guidelines that define how an organization manages its financial resources in a disciplined, consistent, and transparent manner. </a:t>
            </a:r>
          </a:p>
          <a:p>
            <a:endParaRPr lang="en-US" dirty="0"/>
          </a:p>
          <a:p>
            <a:r>
              <a:rPr lang="en-US" dirty="0"/>
              <a:t>Accountability to taxpayers by clarifying financial intent, codifying acceptable practices.</a:t>
            </a:r>
          </a:p>
          <a:p>
            <a:r>
              <a:rPr lang="en-US" dirty="0"/>
              <a:t>
At a high level, financial policies institutionalize good financial management practices so that decision-making does not depend solely on individual judgment or short-term political pressures. </a:t>
            </a:r>
          </a:p>
          <a:p>
            <a:endParaRPr lang="en-US" dirty="0"/>
          </a:p>
          <a:p>
            <a:r>
              <a:rPr lang="en-US" dirty="0"/>
              <a:t>They provide continuity over time, even as staff members or elected officials change, ensuring that the organization remains aligned with long-term objectives. </a:t>
            </a:r>
          </a:p>
          <a:p>
            <a:endParaRPr lang="en-US" dirty="0"/>
          </a:p>
          <a:p>
            <a:r>
              <a:rPr lang="en-US" dirty="0"/>
              <a:t>Financial policies also help organizations proactively address uncertainty by setting expectations for how revenues, expenditures, reserves, and debt will be managed thereby reducing risk to assets. </a:t>
            </a:r>
          </a:p>
          <a:p>
            <a:endParaRPr lang="en-US" dirty="0"/>
          </a:p>
          <a:p>
            <a:r>
              <a:rPr lang="en-US" dirty="0"/>
              <a:t>“Coventry Issue” risk of money disappearing
Another critical role of financial policies is communication. Policies clearly explain to internal staff how financial decisions should be made and implemented, while also signaling to external audiences—such as rating agencies, auditors, and the public—that the organization is committed to prudent fiscal stewardship. </a:t>
            </a:r>
          </a:p>
          <a:p>
            <a:endParaRPr lang="en-US" dirty="0"/>
          </a:p>
          <a:p>
            <a:r>
              <a:rPr lang="en-US" dirty="0"/>
              <a:t>By establishing clear rules and boundaries, financial policies reduce ambiguity, support ethical behavior, and promote consistency in financial operations. Overall, financial policies are not just technical documents; they are strategic tools that guide behavior, support credibility, and strengthen the long-term financial health of an organization.</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1008835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Policies guide how public funds are planned, collected, spent, and monitored, ensuring responsible stewardship of taxpayer resources. </a:t>
            </a:r>
          </a:p>
          <a:p>
            <a:endParaRPr lang="en-US" dirty="0"/>
          </a:p>
          <a:p>
            <a:r>
              <a:rPr lang="en-US" dirty="0"/>
              <a:t>Core areas typically include budget development and approval processes, financial controls, auditing requirements, and reporting standards. </a:t>
            </a:r>
          </a:p>
          <a:p>
            <a:endParaRPr lang="en-US" dirty="0"/>
          </a:p>
        </p:txBody>
      </p:sp>
      <p:sp>
        <p:nvSpPr>
          <p:cNvPr id="4" name="Slide Number Placeholder 3"/>
          <p:cNvSpPr>
            <a:spLocks noGrp="1"/>
          </p:cNvSpPr>
          <p:nvPr>
            <p:ph type="sldNum" sz="quarter" idx="5"/>
          </p:nvPr>
        </p:nvSpPr>
        <p:spPr/>
        <p:txBody>
          <a:bodyPr/>
          <a:lstStyle/>
          <a:p>
            <a:fld id="{DE673F96-0975-46A3-AD68-AF15F86281DE}" type="slidenum">
              <a:rPr lang="en-US" smtClean="0"/>
              <a:t>3</a:t>
            </a:fld>
            <a:endParaRPr lang="en-US"/>
          </a:p>
        </p:txBody>
      </p:sp>
    </p:spTree>
    <p:extLst>
      <p:ext uri="{BB962C8B-B14F-4D97-AF65-F5344CB8AC3E}">
        <p14:creationId xmlns:p14="http://schemas.microsoft.com/office/powerpoint/2010/main" val="3927665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Fortunately we have the VMCTA, VLCT, and the Secretary of State to help us define policy needs, and to help us create policies. 
</a:t>
            </a:r>
          </a:p>
          <a:p>
            <a:endParaRPr lang="en-US" dirty="0"/>
          </a:p>
          <a:p>
            <a:r>
              <a:rPr lang="en-US" dirty="0"/>
              <a:t>Developing effective financial policies is a deliberate and structured process that begins with clearly defining the problem or issue the policy is intended to address. This initial step ensures that the policy is purposeful and directly linked to organizational needs, risks, or strategic goals. Without a clearly defined problem, policies risk being overly generic or misaligned with actual challenges. 
The next step involves drafting the policy itself. During this phase, organizations should consider applicable legal requirements, industry best practices, and experiences of peer organizations. Input from finance staff, legal counsel, and other stakeholders can help ensure the policy is practical, compliant, and comprehensive. In some cases, public input or feedback from governing bodies may also be appropriate. 
Once drafted, the policy should be reviewed and formally presented to senior management and elected officials. This step promotes transparency, builds understanding, and allows decision-makers to ask questions or request revisions. Formal adoption by the governing body gives the policy authority and legitimacy. Finally, implementation and communication are critical. Policies must be shared with staff, integrated into procedures, and referenced during budgeting and financial decisions to ensure they are actively used rather than simply filed away.</a:t>
            </a:r>
          </a:p>
          <a:p>
            <a:r>
              <a:rPr lang="en-US" dirty="0"/>
              <a:t>
</a:t>
            </a:r>
          </a:p>
          <a:p>
            <a:endParaRPr lang="en-US" dirty="0"/>
          </a:p>
          <a:p>
            <a:endParaRPr lang="en-US" dirty="0"/>
          </a:p>
          <a:p>
            <a:endParaRPr lang="en-US" dirty="0"/>
          </a:p>
          <a:p>
            <a:r>
              <a:rPr lang="en-US" dirty="0"/>
              <a:t>Organizations typically adopt a comprehensive framework of financial policies that address multiple aspects of financial management. One of the most common categories is fund balance and reserve policies, which define appropriate reserve levels for the general fund and other funds. These policies help ensure that sufficient resources are available to manage cash flow, respond to emergencies, and weather economic downturns. 
Debt policies are another critical category, establishing guidelines for when debt may be issued, acceptable debt levels, and repayment structures. These policies promote responsible borrowing and protect the organization from overleveraging. Investment policies define how public funds are invested, emphasizing safety, liquidity, and yield, while ensuring compliance with legal requirements. 
Additional policy areas often include revenue policies, which address diversification, elasticity, and reliability of revenue sources, and expenditure policies, which guide spending growth and cost controls. Capital policies govern planning and financing for infrastructure and long-term assets, while operating budget policies emphasize structural balance and recurring revenues. Other common policies cover grants management, procurement, risk management, internal controls, accounting and financial reporting, and long-term financial planning. Together, these policies form an integrated system that supports financial stability and strategic decision-making.</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976803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2400"/>
            </a:pPr>
            <a:r>
              <a:rPr lang="en-US" dirty="0"/>
              <a:t>1) Define required reserve levels and conditions for use</a:t>
            </a:r>
          </a:p>
          <a:p>
            <a:pPr>
              <a:defRPr sz="2400"/>
            </a:pPr>
            <a:r>
              <a:rPr lang="en-US" dirty="0"/>
              <a:t>2) Provide structure for reserves in enterprise and special revenue funds</a:t>
            </a:r>
          </a:p>
          <a:p>
            <a:pPr>
              <a:defRPr sz="2400"/>
            </a:pPr>
            <a:r>
              <a:rPr lang="en-US" dirty="0"/>
              <a:t>3) Distinguish statutory balanced budgets from structurally balanced budgets</a:t>
            </a:r>
          </a:p>
          <a:p>
            <a:pPr>
              <a:defRPr sz="2400"/>
            </a:pPr>
            <a:r>
              <a:rPr lang="en-US" dirty="0"/>
              <a:t>4) Reinforce fiscal discipline and stability in annual budgeting</a:t>
            </a:r>
          </a:p>
          <a:p>
            <a:pPr fontAlgn="t"/>
            <a:endParaRPr lang="en-US" dirty="0"/>
          </a:p>
          <a:p>
            <a:pPr fontAlgn="t"/>
            <a:endParaRPr lang="en-US" dirty="0"/>
          </a:p>
          <a:p>
            <a:pPr fontAlgn="t"/>
            <a:r>
              <a:rPr lang="en-US" dirty="0"/>
              <a:t>Municipal financial policies regarding general fund reserves ensure stability, maintaining essential services during economic downturns or unexpected emergencies. </a:t>
            </a:r>
            <a:r>
              <a:rPr lang="en-US" dirty="0">
                <a:hlinkClick r:id="rId3"/>
              </a:rPr>
              <a:t>The Government Finance Officers Association (GFOA)</a:t>
            </a:r>
            <a:r>
              <a:rPr lang="en-US" dirty="0"/>
              <a:t> recommends maintaining at least two months of operating expenditures or revenues (approx. 16.7% or 20% or more) as unrestricted reserves. Policies should dictate target levels, use cases, and replenishment plans.</a:t>
            </a:r>
          </a:p>
          <a:p>
            <a:pPr fontAlgn="t"/>
            <a:endParaRPr lang="en-US" dirty="0"/>
          </a:p>
          <a:p>
            <a:pPr fontAlgn="t"/>
            <a:r>
              <a:rPr lang="en-US" dirty="0"/>
              <a:t>Other funds reserves – policies should define use for the funds and restrict other uses</a:t>
            </a:r>
          </a:p>
          <a:p>
            <a:pPr fontAlgn="t"/>
            <a:endParaRPr lang="en-US" dirty="0"/>
          </a:p>
          <a:p>
            <a:pPr fontAlgn="t"/>
            <a:r>
              <a:rPr lang="en-US" dirty="0"/>
              <a:t>A structurally balanced municipal budget ensures recurring revenues equal or exceed recurring expenditures, providing long-term sustainability rather than just meeting statutory balance requirements. Municipal financial policies must enforce this by forecasting revenues, restricting the use of one-time funds for ongoing expenses, and maintaining reserves. </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dirty="0"/>
          </a:p>
        </p:txBody>
      </p:sp>
    </p:spTree>
    <p:extLst>
      <p:ext uri="{BB962C8B-B14F-4D97-AF65-F5344CB8AC3E}">
        <p14:creationId xmlns:p14="http://schemas.microsoft.com/office/powerpoint/2010/main" val="236435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t>Title:</a:t>
            </a:r>
            <a:r>
              <a:rPr lang="en-US" dirty="0"/>
              <a:t> </a:t>
            </a:r>
            <a:r>
              <a:rPr lang="en-US" i="1" dirty="0"/>
              <a:t>Overview: Debt, Investment &amp; Economic Development</a:t>
            </a:r>
            <a:br>
              <a:rPr lang="en-US" dirty="0"/>
            </a:br>
            <a:r>
              <a:rPr lang="en-US" b="1" dirty="0"/>
              <a:t>Bullets:</a:t>
            </a:r>
            <a:endParaRPr lang="en-US" dirty="0"/>
          </a:p>
          <a:p>
            <a:pPr fontAlgn="t"/>
            <a:r>
              <a:rPr lang="en-US" dirty="0"/>
              <a:t>Establish responsible use and limits for municipal debt</a:t>
            </a:r>
          </a:p>
          <a:p>
            <a:pPr fontAlgn="t"/>
            <a:r>
              <a:rPr lang="en-US" dirty="0"/>
              <a:t>Define permissible investment instruments and standards of care</a:t>
            </a:r>
          </a:p>
          <a:p>
            <a:pPr fontAlgn="t"/>
            <a:r>
              <a:rPr lang="en-US" dirty="0"/>
              <a:t>Clarify roles of staff and advisors in managing investments</a:t>
            </a:r>
          </a:p>
          <a:p>
            <a:pPr fontAlgn="t"/>
            <a:r>
              <a:rPr lang="en-US" dirty="0"/>
              <a:t>Guide use of incentives to support local economic development</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7</a:t>
            </a:fld>
            <a:endParaRPr lang="en-US" dirty="0"/>
          </a:p>
        </p:txBody>
      </p:sp>
    </p:spTree>
    <p:extLst>
      <p:ext uri="{BB962C8B-B14F-4D97-AF65-F5344CB8AC3E}">
        <p14:creationId xmlns:p14="http://schemas.microsoft.com/office/powerpoint/2010/main" val="3786101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t>Title:</a:t>
            </a:r>
            <a:r>
              <a:rPr lang="en-US" dirty="0"/>
              <a:t> </a:t>
            </a:r>
            <a:r>
              <a:rPr lang="en-US" i="1" dirty="0"/>
              <a:t>Overview: Reporting, Risk &amp; Procurement</a:t>
            </a:r>
            <a:br>
              <a:rPr lang="en-US" dirty="0"/>
            </a:br>
            <a:r>
              <a:rPr lang="en-US" b="1" dirty="0"/>
              <a:t>Bullets:</a:t>
            </a:r>
            <a:endParaRPr lang="en-US" dirty="0"/>
          </a:p>
          <a:p>
            <a:pPr fontAlgn="t"/>
            <a:r>
              <a:rPr lang="en-US" dirty="0"/>
              <a:t>Establish accounting standards and oversight for audits</a:t>
            </a:r>
          </a:p>
          <a:p>
            <a:pPr fontAlgn="t"/>
            <a:r>
              <a:rPr lang="en-US" dirty="0"/>
              <a:t>Strengthen internal controls and enterprise risk‑management practices</a:t>
            </a:r>
          </a:p>
          <a:p>
            <a:pPr fontAlgn="t"/>
            <a:r>
              <a:rPr lang="en-US" dirty="0"/>
              <a:t>Ensure transparent, fair, and efficient procurement processes</a:t>
            </a:r>
          </a:p>
          <a:p>
            <a:pPr fontAlgn="t"/>
            <a:r>
              <a:rPr lang="en-US" dirty="0"/>
              <a:t>Promote accountability in financial operations</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8</a:t>
            </a:fld>
            <a:endParaRPr lang="en-US" dirty="0"/>
          </a:p>
        </p:txBody>
      </p:sp>
    </p:spTree>
    <p:extLst>
      <p:ext uri="{BB962C8B-B14F-4D97-AF65-F5344CB8AC3E}">
        <p14:creationId xmlns:p14="http://schemas.microsoft.com/office/powerpoint/2010/main" val="3625143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t>Title:</a:t>
            </a:r>
            <a:r>
              <a:rPr lang="en-US" dirty="0"/>
              <a:t> </a:t>
            </a:r>
            <a:r>
              <a:rPr lang="en-US" i="1" dirty="0"/>
              <a:t>Overview: Long‑Term Planning, Grants &amp; Capital</a:t>
            </a:r>
            <a:br>
              <a:rPr lang="en-US" dirty="0"/>
            </a:br>
            <a:r>
              <a:rPr lang="en-US" b="1" dirty="0"/>
              <a:t>Bullets:</a:t>
            </a:r>
            <a:endParaRPr lang="en-US" dirty="0"/>
          </a:p>
          <a:p>
            <a:pPr fontAlgn="t"/>
            <a:r>
              <a:rPr lang="en-US" dirty="0"/>
              <a:t>Commit the organization to long‑term financial planning</a:t>
            </a:r>
          </a:p>
          <a:p>
            <a:pPr fontAlgn="t"/>
            <a:r>
              <a:rPr lang="en-US" dirty="0"/>
              <a:t>Standardize grant management and compliance processes</a:t>
            </a:r>
          </a:p>
          <a:p>
            <a:pPr fontAlgn="t"/>
            <a:r>
              <a:rPr lang="en-US" dirty="0"/>
              <a:t>Provide structure for capital planning, budgeting, and asset maintenance</a:t>
            </a:r>
          </a:p>
          <a:p>
            <a:pPr fontAlgn="t"/>
            <a:r>
              <a:rPr lang="en-US" dirty="0"/>
              <a:t>Support sustainable infrastructure and lifecycle stewardship</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9</a:t>
            </a:fld>
            <a:endParaRPr lang="en-US" dirty="0"/>
          </a:p>
        </p:txBody>
      </p:sp>
    </p:spTree>
    <p:extLst>
      <p:ext uri="{BB962C8B-B14F-4D97-AF65-F5344CB8AC3E}">
        <p14:creationId xmlns:p14="http://schemas.microsoft.com/office/powerpoint/2010/main" val="1395022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10</a:t>
            </a:fld>
            <a:endParaRPr lang="en-US" dirty="0"/>
          </a:p>
        </p:txBody>
      </p:sp>
    </p:spTree>
    <p:extLst>
      <p:ext uri="{BB962C8B-B14F-4D97-AF65-F5344CB8AC3E}">
        <p14:creationId xmlns:p14="http://schemas.microsoft.com/office/powerpoint/2010/main" val="1195814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Control Environment (Tone at the Top):</a:t>
            </a:r>
            <a:r>
              <a:rPr lang="en-US" sz="1200" b="0" i="0" kern="1200" dirty="0">
                <a:solidFill>
                  <a:schemeClr val="tx1"/>
                </a:solidFill>
                <a:effectLst/>
                <a:latin typeface="+mn-lt"/>
                <a:ea typeface="+mn-ea"/>
                <a:cs typeface="+mn-cs"/>
              </a:rPr>
              <a:t> Sets the organization’s tone, influencing control consciousness, ethical values, and structure.</a:t>
            </a:r>
          </a:p>
          <a:p>
            <a:r>
              <a:rPr lang="en-US" sz="1200" b="1" i="0" kern="1200" dirty="0">
                <a:solidFill>
                  <a:schemeClr val="tx1"/>
                </a:solidFill>
                <a:effectLst/>
                <a:latin typeface="+mn-lt"/>
                <a:ea typeface="+mn-ea"/>
                <a:cs typeface="+mn-cs"/>
              </a:rPr>
              <a:t>Risk Assessment:</a:t>
            </a:r>
            <a:r>
              <a:rPr lang="en-US" sz="1200" b="0" i="0" kern="1200" dirty="0">
                <a:solidFill>
                  <a:schemeClr val="tx1"/>
                </a:solidFill>
                <a:effectLst/>
                <a:latin typeface="+mn-lt"/>
                <a:ea typeface="+mn-ea"/>
                <a:cs typeface="+mn-cs"/>
              </a:rPr>
              <a:t> Identifies and analyzes risks to the achievement of objectives, determining how they should be managed.</a:t>
            </a:r>
          </a:p>
          <a:p>
            <a:r>
              <a:rPr lang="en-US" sz="1200" b="1" i="0" kern="1200" dirty="0">
                <a:solidFill>
                  <a:schemeClr val="tx1"/>
                </a:solidFill>
                <a:effectLst/>
                <a:latin typeface="+mn-lt"/>
                <a:ea typeface="+mn-ea"/>
                <a:cs typeface="+mn-cs"/>
              </a:rPr>
              <a:t>Control Activities:</a:t>
            </a:r>
            <a:r>
              <a:rPr lang="en-US" sz="1200" b="0" i="0" kern="1200" dirty="0">
                <a:solidFill>
                  <a:schemeClr val="tx1"/>
                </a:solidFill>
                <a:effectLst/>
                <a:latin typeface="+mn-lt"/>
                <a:ea typeface="+mn-ea"/>
                <a:cs typeface="+mn-cs"/>
              </a:rPr>
              <a:t> Policies and procedures ensuring management directives are carried out, such as approvals, authorizations, and segregation of duties</a:t>
            </a:r>
          </a:p>
          <a:p>
            <a:r>
              <a:rPr lang="en-US" sz="1200" b="1" i="0" kern="1200" dirty="0">
                <a:solidFill>
                  <a:schemeClr val="tx1"/>
                </a:solidFill>
                <a:effectLst/>
                <a:latin typeface="+mn-lt"/>
                <a:ea typeface="+mn-ea"/>
                <a:cs typeface="+mn-cs"/>
              </a:rPr>
              <a:t>Information and Communication:</a:t>
            </a:r>
            <a:r>
              <a:rPr lang="en-US" sz="1200" b="0" i="0" kern="1200" dirty="0">
                <a:solidFill>
                  <a:schemeClr val="tx1"/>
                </a:solidFill>
                <a:effectLst/>
                <a:latin typeface="+mn-lt"/>
                <a:ea typeface="+mn-ea"/>
                <a:cs typeface="+mn-cs"/>
              </a:rPr>
              <a:t> Identification, capture, and exchange of information in a form and time frame that enables personnel to carry out their responsibilities.</a:t>
            </a:r>
          </a:p>
          <a:p>
            <a:r>
              <a:rPr lang="en-US" sz="1200" b="1" i="0" kern="1200" dirty="0">
                <a:solidFill>
                  <a:schemeClr val="tx1"/>
                </a:solidFill>
                <a:effectLst/>
                <a:latin typeface="+mn-lt"/>
                <a:ea typeface="+mn-ea"/>
                <a:cs typeface="+mn-cs"/>
              </a:rPr>
              <a:t>Monitoring:</a:t>
            </a:r>
            <a:r>
              <a:rPr lang="en-US" sz="1200" b="0" i="0" kern="1200" dirty="0">
                <a:solidFill>
                  <a:schemeClr val="tx1"/>
                </a:solidFill>
                <a:effectLst/>
                <a:latin typeface="+mn-lt"/>
                <a:ea typeface="+mn-ea"/>
                <a:cs typeface="+mn-cs"/>
              </a:rPr>
              <a:t> Ongoing evaluations or separate evaluations to assess the quality of internal control performance over time.</a:t>
            </a:r>
          </a:p>
          <a:p>
            <a:endParaRPr lang="en-US" dirty="0"/>
          </a:p>
        </p:txBody>
      </p:sp>
      <p:sp>
        <p:nvSpPr>
          <p:cNvPr id="4" name="Slide Number Placeholder 3"/>
          <p:cNvSpPr>
            <a:spLocks noGrp="1"/>
          </p:cNvSpPr>
          <p:nvPr>
            <p:ph type="sldNum" sz="quarter" idx="5"/>
          </p:nvPr>
        </p:nvSpPr>
        <p:spPr/>
        <p:txBody>
          <a:bodyPr/>
          <a:lstStyle/>
          <a:p>
            <a:fld id="{DE673F96-0975-46A3-AD68-AF15F86281DE}" type="slidenum">
              <a:rPr lang="en-US" smtClean="0"/>
              <a:t>11</a:t>
            </a:fld>
            <a:endParaRPr lang="en-US"/>
          </a:p>
        </p:txBody>
      </p:sp>
    </p:spTree>
    <p:extLst>
      <p:ext uri="{BB962C8B-B14F-4D97-AF65-F5344CB8AC3E}">
        <p14:creationId xmlns:p14="http://schemas.microsoft.com/office/powerpoint/2010/main" val="4063287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673F96-0975-46A3-AD68-AF15F86281DE}" type="slidenum">
              <a:rPr lang="en-US" smtClean="0"/>
              <a:t>15</a:t>
            </a:fld>
            <a:endParaRPr lang="en-US"/>
          </a:p>
        </p:txBody>
      </p:sp>
    </p:spTree>
    <p:extLst>
      <p:ext uri="{BB962C8B-B14F-4D97-AF65-F5344CB8AC3E}">
        <p14:creationId xmlns:p14="http://schemas.microsoft.com/office/powerpoint/2010/main" val="880440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3" y="4592116"/>
            <a:ext cx="10872216" cy="976143"/>
          </a:xfrm>
        </p:spPr>
        <p:txBody>
          <a:bodyPr vert="horz" lIns="91440" tIns="45720" rIns="91440" bIns="45720" rtlCol="0" anchor="b">
            <a:normAutofit/>
          </a:bodyPr>
          <a:lstStyle>
            <a:lvl1pPr>
              <a:defRPr lang="en-US" sz="4000" dirty="0">
                <a:solidFill>
                  <a:schemeClr val="tx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1" y="5971761"/>
            <a:ext cx="10872217" cy="336287"/>
          </a:xfrm>
        </p:spPr>
        <p:txBody>
          <a:bodyPr vert="horz" lIns="91440" tIns="45720" rIns="91440" bIns="45720" rtlCol="0">
            <a:noAutofit/>
          </a:bodyPr>
          <a:lstStyle>
            <a:lvl1pPr marL="0" indent="0">
              <a:buNone/>
              <a:defRPr lang="en-US" sz="2000" dirty="0">
                <a:solidFill>
                  <a:schemeClr val="tx1"/>
                </a:solidFill>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8439C8A7-72AC-0719-E46F-68CFF8D5F316}"/>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885DA28C-4307-6E8D-E3C0-B0F65FE46263}"/>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D30A06B8-E88E-0500-3055-3E24279A6507}"/>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67513" y="1260124"/>
            <a:ext cx="10872216" cy="3012032"/>
          </a:xfrm>
          <a:blipFill>
            <a:blip r:embed="rId2">
              <a:alphaModFix amt="7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9211167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b">
            <a:normAutofit/>
          </a:bodyPr>
          <a:lstStyle>
            <a:lvl1pPr>
              <a:defRPr sz="4000"/>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6950CABD-2C3E-3981-7474-14066C60A592}"/>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2CAEF4C9-A376-49B1-2605-259BE261D55C}"/>
              </a:ext>
            </a:extLst>
          </p:cNvPr>
          <p:cNvSpPr>
            <a:spLocks noGrp="1"/>
          </p:cNvSpPr>
          <p:nvPr>
            <p:ph type="ftr" sz="quarter" idx="11"/>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F9BF5E17-B569-458A-61B5-EBD7257A6392}"/>
              </a:ext>
            </a:extLst>
          </p:cNvPr>
          <p:cNvSpPr>
            <a:spLocks noGrp="1"/>
          </p:cNvSpPr>
          <p:nvPr>
            <p:ph type="dt" sz="half" idx="10"/>
          </p:nvPr>
        </p:nvSpPr>
        <p:spPr/>
        <p:txBody>
          <a:bodyPr/>
          <a:lstStyle/>
          <a:p>
            <a:fld id="{DEE4FD85-5D6D-4FA4-A373-26EC0F227592}" type="datetime1">
              <a:rPr lang="en-US" smtClean="0"/>
              <a:pPr/>
              <a:t>3/27/2026</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8315219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885432" y="1260123"/>
            <a:ext cx="4639056" cy="3331993"/>
          </a:xfrm>
        </p:spPr>
        <p:txBody>
          <a:bodyPr vert="horz" lIns="91440" tIns="45720" rIns="91440" bIns="45720" rtlCol="0" anchor="t">
            <a:normAutofit/>
          </a:bodyPr>
          <a:lstStyle>
            <a:lvl1pPr>
              <a:defRPr lang="en-US" sz="6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85430" y="5276167"/>
            <a:ext cx="4639057" cy="1004012"/>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12" name="Slide Number Placeholder 5">
            <a:extLst>
              <a:ext uri="{FF2B5EF4-FFF2-40B4-BE49-F238E27FC236}">
                <a16:creationId xmlns:a16="http://schemas.microsoft.com/office/drawing/2014/main" id="{DE9EE4A5-77BA-B98A-B7C9-E73454ECBFF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903044E3-8B6D-8A14-DF79-CAB3CCD720D7}"/>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D5ABF2A6-C99B-8F4B-07CD-C27BE4C33A3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49802C6-10E7-4049-A420-490D82DD2D49}" type="datetime1">
              <a:rPr lang="en-US" smtClean="0"/>
              <a:t>3/27/2026</a:t>
            </a:fld>
            <a:endParaRPr lang="en-US"/>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67511" y="1260122"/>
            <a:ext cx="5897881" cy="5020057"/>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21726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24216" y="1260124"/>
            <a:ext cx="3700272" cy="2996802"/>
          </a:xfrm>
        </p:spPr>
        <p:txBody>
          <a:bodyPr vert="horz" lIns="91440" tIns="45720" rIns="91440" bIns="45720" rtlCol="0" anchor="b">
            <a:normAutofit/>
          </a:bodyPr>
          <a:lstStyle>
            <a:lvl1pPr>
              <a:defRPr lang="en-US" sz="48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24216" y="4576885"/>
            <a:ext cx="3700273" cy="170329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2" name="Slide Number Placeholder 5">
            <a:extLst>
              <a:ext uri="{FF2B5EF4-FFF2-40B4-BE49-F238E27FC236}">
                <a16:creationId xmlns:a16="http://schemas.microsoft.com/office/drawing/2014/main" id="{8998A4B6-1ED2-0175-5171-79D752A4BF4B}"/>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B87DA747-225E-C3D7-9B45-5A82A81437B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506E5107-A554-D167-5D26-04303F09940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2F55ADCF-3664-4479-8ED8-BAA5E6653B62}" type="datetime1">
              <a:rPr lang="en-US" smtClean="0"/>
              <a:t>3/27/2026</a:t>
            </a:fld>
            <a:endParaRPr lang="en-US"/>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67512" y="1260122"/>
            <a:ext cx="6780009" cy="5020057"/>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2465085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1872"/>
            <a:ext cx="5897880" cy="2996266"/>
          </a:xfrm>
        </p:spPr>
        <p:txBody>
          <a:bodyPr vert="horz" lIns="91440" tIns="45720" rIns="91440" bIns="45720" rtlCol="0" anchor="t">
            <a:normAutofit/>
          </a:bodyPr>
          <a:lstStyle>
            <a:lvl1pPr>
              <a:defRPr lang="en-US" sz="6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0" y="4592115"/>
            <a:ext cx="5897882" cy="1688063"/>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13" name="Slide Number Placeholder 5">
            <a:extLst>
              <a:ext uri="{FF2B5EF4-FFF2-40B4-BE49-F238E27FC236}">
                <a16:creationId xmlns:a16="http://schemas.microsoft.com/office/drawing/2014/main" id="{92E398B4-AE63-C902-83C3-1A4A85D8B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714AAA3B-0D59-4204-802D-5471962CF6D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031F4DFA-B85C-EFE8-48B9-F27537048D33}"/>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ECF7E77-8611-47D0-A92F-5C18E9C5DC54}" type="datetime1">
              <a:rPr lang="en-US" smtClean="0"/>
              <a:t>3/27/2026</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885432" y="1261872"/>
            <a:ext cx="4654296" cy="5018306"/>
          </a:xfrm>
          <a:blipFill>
            <a:blip r:embed="rId2">
              <a:alphaModFix amt="7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7453552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6">
    <p:bg>
      <p:bgRef idx="1001">
        <a:schemeClr val="bg1"/>
      </p:bgRef>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0C5601D-25D6-0852-460F-4F5EDDCA5278}"/>
              </a:ext>
            </a:extLst>
          </p:cNvPr>
          <p:cNvSpPr>
            <a:spLocks noGrp="1"/>
          </p:cNvSpPr>
          <p:nvPr>
            <p:ph type="pic" sz="quarter" idx="13" hasCustomPrompt="1"/>
          </p:nvPr>
        </p:nvSpPr>
        <p:spPr>
          <a:xfrm>
            <a:off x="0" y="0"/>
            <a:ext cx="12192000" cy="685800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0" y="3429000"/>
            <a:ext cx="12192000" cy="2159828"/>
          </a:xfrm>
          <a:gradFill flip="none" rotWithShape="1">
            <a:gsLst>
              <a:gs pos="0">
                <a:schemeClr val="bg2">
                  <a:alpha val="50000"/>
                </a:schemeClr>
              </a:gs>
              <a:gs pos="100000">
                <a:schemeClr val="bg2">
                  <a:alpha val="0"/>
                </a:schemeClr>
              </a:gs>
            </a:gsLst>
            <a:lin ang="16200000" scaled="1"/>
            <a:tileRect/>
          </a:gradFill>
        </p:spPr>
        <p:txBody>
          <a:bodyPr vert="horz" lIns="777240" tIns="45720" rIns="2286000" bIns="45720" rtlCol="0" anchor="b">
            <a:normAutofit/>
          </a:bodyPr>
          <a:lstStyle>
            <a:lvl1pPr>
              <a:defRPr lang="en-US" sz="6000" dirty="0"/>
            </a:lvl1pPr>
          </a:lstStyle>
          <a:p>
            <a:pPr lvl="0"/>
            <a:r>
              <a:rPr lang="en-US" dirty="0"/>
              <a:t>Click to edit Master title style</a:t>
            </a:r>
          </a:p>
        </p:txBody>
      </p:sp>
      <p:sp>
        <p:nvSpPr>
          <p:cNvPr id="6" name="Subtitle 2">
            <a:extLst>
              <a:ext uri="{FF2B5EF4-FFF2-40B4-BE49-F238E27FC236}">
                <a16:creationId xmlns:a16="http://schemas.microsoft.com/office/drawing/2014/main" id="{B6DADE99-E3CE-8A7B-349A-714ACCF251FD}"/>
              </a:ext>
            </a:extLst>
          </p:cNvPr>
          <p:cNvSpPr>
            <a:spLocks noGrp="1"/>
          </p:cNvSpPr>
          <p:nvPr>
            <p:ph type="subTitle" idx="1"/>
          </p:nvPr>
        </p:nvSpPr>
        <p:spPr>
          <a:xfrm>
            <a:off x="0" y="5586478"/>
            <a:ext cx="12192000" cy="1271522"/>
          </a:xfrm>
          <a:solidFill>
            <a:schemeClr val="bg2">
              <a:alpha val="50000"/>
            </a:schemeClr>
          </a:solidFill>
        </p:spPr>
        <p:txBody>
          <a:bodyPr vert="horz" lIns="777240" tIns="45720" rIns="2286000" bIns="45720" rtlCol="0" anchor="t">
            <a:normAutofit/>
          </a:bodyPr>
          <a:lstStyle>
            <a:lvl1pPr marL="0" indent="0">
              <a:buNone/>
              <a:defRPr lang="en-US" sz="2000" dirty="0"/>
            </a:lvl1pPr>
          </a:lstStyle>
          <a:p>
            <a:pPr lvl="0"/>
            <a:r>
              <a:rPr lang="en-US" dirty="0"/>
              <a:t>Click to edit Master subtitle style</a:t>
            </a:r>
          </a:p>
        </p:txBody>
      </p:sp>
      <p:sp>
        <p:nvSpPr>
          <p:cNvPr id="13" name="Slide Number Placeholder 5">
            <a:extLst>
              <a:ext uri="{FF2B5EF4-FFF2-40B4-BE49-F238E27FC236}">
                <a16:creationId xmlns:a16="http://schemas.microsoft.com/office/drawing/2014/main" id="{92E398B4-AE63-C902-83C3-1A4A85D8B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008CFED4-8CC8-E28A-89D6-61226616DEC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031F4DFA-B85C-EFE8-48B9-F27537048D33}"/>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6E56145-139A-45B3-88FA-F743CAE4E319}" type="datetime1">
              <a:rPr lang="en-US" smtClean="0"/>
              <a:t>3/27/2026</a:t>
            </a:fld>
            <a:endParaRPr lang="en-US"/>
          </a:p>
        </p:txBody>
      </p:sp>
    </p:spTree>
    <p:extLst>
      <p:ext uri="{BB962C8B-B14F-4D97-AF65-F5344CB8AC3E}">
        <p14:creationId xmlns:p14="http://schemas.microsoft.com/office/powerpoint/2010/main" val="289311822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0124"/>
            <a:ext cx="9643872" cy="4016044"/>
          </a:xfrm>
        </p:spPr>
        <p:txBody>
          <a:bodyPr vert="horz" lIns="91440" tIns="45720" rIns="91440" bIns="45720" rtlCol="0" anchor="b">
            <a:normAutofit/>
          </a:bodyPr>
          <a:lstStyle>
            <a:lvl1pPr>
              <a:defRPr lang="en-US" sz="8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2754" y="5586478"/>
            <a:ext cx="9633390" cy="684051"/>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30" name="Slide Number Placeholder 5">
            <a:extLst>
              <a:ext uri="{FF2B5EF4-FFF2-40B4-BE49-F238E27FC236}">
                <a16:creationId xmlns:a16="http://schemas.microsoft.com/office/drawing/2014/main" id="{57C6A260-43E4-A5BD-9313-44FB4C8FD8E5}"/>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4" name="Footer Placeholder 3">
            <a:extLst>
              <a:ext uri="{FF2B5EF4-FFF2-40B4-BE49-F238E27FC236}">
                <a16:creationId xmlns:a16="http://schemas.microsoft.com/office/drawing/2014/main" id="{66F1631E-53EB-24F5-F76E-4F04521F6DC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29" name="Date Placeholder 3">
            <a:extLst>
              <a:ext uri="{FF2B5EF4-FFF2-40B4-BE49-F238E27FC236}">
                <a16:creationId xmlns:a16="http://schemas.microsoft.com/office/drawing/2014/main" id="{356155AC-04E0-CB97-F010-9D55F5F5B64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817601D0-08EE-4682-8251-778D57A7E59F}" type="datetime1">
              <a:rPr lang="en-US" smtClean="0"/>
              <a:t>3/27/2026</a:t>
            </a:fld>
            <a:endParaRPr lang="en-US">
              <a:latin typeface="+mj-lt"/>
            </a:endParaRPr>
          </a:p>
        </p:txBody>
      </p:sp>
    </p:spTree>
    <p:extLst>
      <p:ext uri="{BB962C8B-B14F-4D97-AF65-F5344CB8AC3E}">
        <p14:creationId xmlns:p14="http://schemas.microsoft.com/office/powerpoint/2010/main" val="23472887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0124"/>
            <a:ext cx="9613392" cy="2978026"/>
          </a:xfrm>
        </p:spPr>
        <p:txBody>
          <a:bodyPr vert="horz" lIns="91440" tIns="45720" rIns="91440" bIns="45720" rtlCol="0" anchor="t">
            <a:normAutofit/>
          </a:bodyPr>
          <a:lstStyle>
            <a:lvl1pPr>
              <a:defRPr lang="en-US" sz="8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2" y="5596127"/>
            <a:ext cx="7272528" cy="684052"/>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5" name="Slide Number Placeholder 5">
            <a:extLst>
              <a:ext uri="{FF2B5EF4-FFF2-40B4-BE49-F238E27FC236}">
                <a16:creationId xmlns:a16="http://schemas.microsoft.com/office/drawing/2014/main" id="{CCE12327-0DBC-89BC-C60D-F10DD6C51F65}"/>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AD0783AD-1C4D-25CE-23D9-0E1ABAF2680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4" name="Date Placeholder 3">
            <a:extLst>
              <a:ext uri="{FF2B5EF4-FFF2-40B4-BE49-F238E27FC236}">
                <a16:creationId xmlns:a16="http://schemas.microsoft.com/office/drawing/2014/main" id="{0079EBF4-5BB8-6610-5CA9-9590C73BE55A}"/>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9AEA953-F661-4DC3-A0D2-B373BF29D9D6}" type="datetime1">
              <a:rPr lang="en-US" smtClean="0"/>
              <a:t>3/27/2026</a:t>
            </a:fld>
            <a:endParaRPr lang="en-US"/>
          </a:p>
        </p:txBody>
      </p:sp>
    </p:spTree>
    <p:extLst>
      <p:ext uri="{BB962C8B-B14F-4D97-AF65-F5344CB8AC3E}">
        <p14:creationId xmlns:p14="http://schemas.microsoft.com/office/powerpoint/2010/main" val="21043067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9892" y="1260123"/>
            <a:ext cx="10872216" cy="3012032"/>
          </a:xfrm>
        </p:spPr>
        <p:txBody>
          <a:bodyPr anchor="b">
            <a:normAutofit/>
          </a:bodyPr>
          <a:lstStyle>
            <a:lvl1pPr algn="ctr">
              <a:defRPr sz="8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592115"/>
            <a:ext cx="7588155" cy="1688063"/>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Slide Number Placeholder 5">
            <a:extLst>
              <a:ext uri="{FF2B5EF4-FFF2-40B4-BE49-F238E27FC236}">
                <a16:creationId xmlns:a16="http://schemas.microsoft.com/office/drawing/2014/main" id="{FAFE07ED-31D7-7A85-4532-82403B99B04A}"/>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E5AF8273-94AD-6BE6-8CBB-845CAE6B0C3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4" name="Date Placeholder 3">
            <a:extLst>
              <a:ext uri="{FF2B5EF4-FFF2-40B4-BE49-F238E27FC236}">
                <a16:creationId xmlns:a16="http://schemas.microsoft.com/office/drawing/2014/main" id="{AB0BDEA6-A6F0-73B8-F39C-CD7566F660F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DCAF013-27A5-43A7-9ADC-F67B09F12BCD}" type="datetime1">
              <a:rPr lang="en-US" smtClean="0"/>
              <a:t>3/27/2026</a:t>
            </a:fld>
            <a:endParaRPr lang="en-US"/>
          </a:p>
        </p:txBody>
      </p:sp>
    </p:spTree>
    <p:extLst>
      <p:ext uri="{BB962C8B-B14F-4D97-AF65-F5344CB8AC3E}">
        <p14:creationId xmlns:p14="http://schemas.microsoft.com/office/powerpoint/2010/main" val="20389434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67512" y="1417671"/>
            <a:ext cx="7909560" cy="4906929"/>
          </a:xfrm>
        </p:spPr>
        <p:txBody>
          <a:bodyPr vert="horz" lIns="91440" tIns="45720" rIns="91440" bIns="45720" rtlCol="0" anchor="b">
            <a:normAutofit/>
          </a:bodyPr>
          <a:lstStyle>
            <a:lvl1pPr>
              <a:defRPr lang="en-US" sz="7400" dirty="0">
                <a:solidFill>
                  <a:schemeClr val="tx1"/>
                </a:solidFill>
              </a:defRPr>
            </a:lvl1pPr>
          </a:lstStyle>
          <a:p>
            <a:pPr lvl="0"/>
            <a:r>
              <a:rPr lang="en-US" dirty="0"/>
              <a:t>Section Header</a:t>
            </a:r>
          </a:p>
        </p:txBody>
      </p:sp>
      <p:sp>
        <p:nvSpPr>
          <p:cNvPr id="14" name="Slide Number Placeholder 5">
            <a:extLst>
              <a:ext uri="{FF2B5EF4-FFF2-40B4-BE49-F238E27FC236}">
                <a16:creationId xmlns:a16="http://schemas.microsoft.com/office/drawing/2014/main" id="{5DA50637-A622-7C30-4294-5F1922E2884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3" name="Footer Placeholder 3">
            <a:extLst>
              <a:ext uri="{FF2B5EF4-FFF2-40B4-BE49-F238E27FC236}">
                <a16:creationId xmlns:a16="http://schemas.microsoft.com/office/drawing/2014/main" id="{965AD4B1-7C0F-72F1-2A34-6A72E98A14B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3" name="Date Placeholder 3">
            <a:extLst>
              <a:ext uri="{FF2B5EF4-FFF2-40B4-BE49-F238E27FC236}">
                <a16:creationId xmlns:a16="http://schemas.microsoft.com/office/drawing/2014/main" id="{7743094F-E5D5-33D5-ADFF-BFE94FDF5CF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65B2509D-965F-4D5C-AA8C-1314C4C48EBF}" type="datetime1">
              <a:rPr lang="en-US" smtClean="0"/>
              <a:t>3/27/2026</a:t>
            </a:fld>
            <a:endParaRPr lang="en-US">
              <a:latin typeface="+mj-lt"/>
            </a:endParaRPr>
          </a:p>
        </p:txBody>
      </p:sp>
    </p:spTree>
    <p:extLst>
      <p:ext uri="{BB962C8B-B14F-4D97-AF65-F5344CB8AC3E}">
        <p14:creationId xmlns:p14="http://schemas.microsoft.com/office/powerpoint/2010/main" val="12010340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7512" y="4592116"/>
            <a:ext cx="3752088" cy="1688062"/>
          </a:xfrm>
        </p:spPr>
        <p:txBody>
          <a:bodyPr anchor="b">
            <a:normAutofit/>
          </a:bodyPr>
          <a:lstStyle>
            <a:lvl1pPr>
              <a:defRPr sz="7200"/>
            </a:lvl1pPr>
          </a:lstStyle>
          <a:p>
            <a:r>
              <a:rPr lang="en-US" dirty="0"/>
              <a:t>Click to edit Master title style</a:t>
            </a:r>
          </a:p>
        </p:txBody>
      </p:sp>
      <p:sp>
        <p:nvSpPr>
          <p:cNvPr id="12" name="Slide Number Placeholder 5">
            <a:extLst>
              <a:ext uri="{FF2B5EF4-FFF2-40B4-BE49-F238E27FC236}">
                <a16:creationId xmlns:a16="http://schemas.microsoft.com/office/drawing/2014/main" id="{9ED8BA8E-A006-8C0A-F38E-602DF5AF093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A35277B-D24E-0714-C9C2-B2B7094606C6}"/>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00FB8408-E1DE-0075-A836-ACF00DE74CE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E71648E9-1ACD-47F4-BD5E-FC035F672F21}" type="datetime1">
              <a:rPr lang="en-US" smtClean="0"/>
              <a:t>3/27/2026</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1848" y="1283188"/>
            <a:ext cx="5897880" cy="4996990"/>
          </a:xfrm>
        </p:spPr>
        <p:txBody>
          <a:bodyPr>
            <a:normAutofit/>
          </a:bodyPr>
          <a:lstStyle>
            <a:lvl1pPr marL="457200" indent="-457200">
              <a:spcAft>
                <a:spcPts val="1200"/>
              </a:spcAft>
              <a:buFont typeface="+mj-lt"/>
              <a:buNone/>
              <a:defRPr sz="2400"/>
            </a:lvl1pPr>
            <a:lvl2pPr marL="685800" indent="-457200">
              <a:spcAft>
                <a:spcPts val="1200"/>
              </a:spcAft>
              <a:buFont typeface="+mj-lt"/>
              <a:buNone/>
              <a:defRPr sz="2000"/>
            </a:lvl2pPr>
            <a:lvl3pPr marL="800100" indent="-342900">
              <a:spcAft>
                <a:spcPts val="1200"/>
              </a:spcAft>
              <a:buFont typeface="+mj-lt"/>
              <a:buNone/>
              <a:defRPr sz="1800"/>
            </a:lvl3pPr>
            <a:lvl4pPr marL="1028700" indent="-342900">
              <a:spcAft>
                <a:spcPts val="1200"/>
              </a:spcAft>
              <a:buFont typeface="+mj-lt"/>
              <a:buNone/>
              <a:defRPr sz="1800"/>
            </a:lvl4pPr>
            <a:lvl5pPr marL="1257300" indent="-342900">
              <a:spcAft>
                <a:spcPts val="1200"/>
              </a:spcAft>
              <a:buFont typeface="+mj-lt"/>
              <a:buNone/>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887220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41849" y="1260124"/>
            <a:ext cx="5862658" cy="1004010"/>
          </a:xfrm>
        </p:spPr>
        <p:txBody>
          <a:bodyPr anchor="b">
            <a:normAutofit/>
          </a:bodyPr>
          <a:lstStyle>
            <a:lvl1pPr>
              <a:defRPr sz="7200"/>
            </a:lvl1pPr>
          </a:lstStyle>
          <a:p>
            <a:r>
              <a:rPr lang="en-US" dirty="0"/>
              <a:t>Click to edit Master title style</a:t>
            </a:r>
          </a:p>
        </p:txBody>
      </p:sp>
      <p:sp>
        <p:nvSpPr>
          <p:cNvPr id="13" name="Slide Number Placeholder 5">
            <a:extLst>
              <a:ext uri="{FF2B5EF4-FFF2-40B4-BE49-F238E27FC236}">
                <a16:creationId xmlns:a16="http://schemas.microsoft.com/office/drawing/2014/main" id="{7BCE8229-9007-2FAE-541D-CF30EAC420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2004FD0C-EB35-93A6-EC72-0F5DE0E272F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F01E1BC1-6226-4EA7-B474-B8325F678C4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01021C2D-F782-4D42-9559-DD770C4FCA33}" type="datetime1">
              <a:rPr lang="en-US" smtClean="0"/>
              <a:t>3/27/2026</a:t>
            </a:fld>
            <a:endParaRPr lang="en-US"/>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67512" y="1261872"/>
            <a:ext cx="4634315" cy="500429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1848" y="2568329"/>
            <a:ext cx="5897880" cy="3711850"/>
          </a:xfrm>
        </p:spPr>
        <p:txBody>
          <a:bodyPr>
            <a:normAutofit/>
          </a:bodyPr>
          <a:lstStyle>
            <a:lvl1pPr marL="457200" indent="-457200">
              <a:spcAft>
                <a:spcPts val="600"/>
              </a:spcAft>
              <a:buFont typeface="+mj-lt"/>
              <a:buAutoNum type="arabicPeriod"/>
              <a:defRPr sz="2000"/>
            </a:lvl1pPr>
            <a:lvl2pPr marL="571500" indent="-342900">
              <a:spcAft>
                <a:spcPts val="600"/>
              </a:spcAft>
              <a:buFont typeface="+mj-lt"/>
              <a:buAutoNum type="alphaLcPeriod"/>
              <a:defRPr sz="1800"/>
            </a:lvl2pPr>
            <a:lvl3pPr marL="800100" indent="-342900">
              <a:spcAft>
                <a:spcPts val="600"/>
              </a:spcAft>
              <a:buFont typeface="+mj-lt"/>
              <a:buAutoNum type="romanLcPeriod"/>
              <a:defRPr sz="1600"/>
            </a:lvl3pPr>
            <a:lvl4pPr marL="1028700" indent="-342900">
              <a:spcAft>
                <a:spcPts val="600"/>
              </a:spcAft>
              <a:buFont typeface="+mj-lt"/>
              <a:buAutoNum type="arabicParenR"/>
              <a:defRPr sz="1400"/>
            </a:lvl4pPr>
            <a:lvl5pPr>
              <a:spcAft>
                <a:spcPts val="600"/>
              </a:spcAft>
              <a:buFont typeface="+mj-lt"/>
              <a:buAutoNum type="romanL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762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95856" y="1580083"/>
            <a:ext cx="8400288" cy="1688061"/>
          </a:xfrm>
        </p:spPr>
        <p:txBody>
          <a:bodyPr anchor="b">
            <a:normAutofit/>
          </a:bodyPr>
          <a:lstStyle>
            <a:lvl1pPr algn="ct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3D88E5CD-667C-25ED-8BCA-A5BE1A8E3EA0}"/>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97D79AB-D4D3-090F-161F-760A912F957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0FF089D4-4A77-D29A-52E7-D665AAF4543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C08E3F2-FA4C-45C3-B304-C7155F821EF4}" type="datetime1">
              <a:rPr lang="en-US" smtClean="0"/>
              <a:t>3/27/2026</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154680" y="3588104"/>
            <a:ext cx="5897880" cy="1688062"/>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237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911094" y="1580083"/>
            <a:ext cx="5897881" cy="1688061"/>
          </a:xfrm>
        </p:spPr>
        <p:txBody>
          <a:bodyPr anchor="b">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C201908F-A131-1AC9-55DC-24F30F3D939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0CFA71DD-9DE1-BEED-E848-60BD2C61C4C4}"/>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0DD6374B-C852-C9D4-33D1-2CFFC45F7BE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8660297-D8F2-43D6-A03C-5CF88A6EFBC3}" type="datetime1">
              <a:rPr lang="en-US" smtClean="0"/>
              <a:t>3/27/2026</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398263" y="3588103"/>
            <a:ext cx="5897881" cy="20080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117590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580082"/>
            <a:ext cx="3425951" cy="3696085"/>
          </a:xfrm>
        </p:spPr>
        <p:txBody>
          <a:bodyPr anchor="t">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2B83B9E2-E297-4012-1ECB-FA03F04BAFF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57704DBE-D116-ED60-D1CF-18F68FE5C20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E4419A51-22C5-527A-E9A2-55754680A4A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4BDE8FE-5F50-4185-919E-FC4EE33352DD}" type="datetime1">
              <a:rPr lang="en-US" smtClean="0"/>
              <a:t>3/27/2026</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398263" y="1580082"/>
            <a:ext cx="7126225"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5249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580083"/>
            <a:ext cx="3410711" cy="4700096"/>
          </a:xfrm>
        </p:spPr>
        <p:txBody>
          <a:bodyPr anchor="t">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1A5310C2-C284-D8C3-9305-365864CDBB49}"/>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E9BA3B80-47BF-CB3F-B5FD-9891B8B1B36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C84059C7-F1E0-7CC6-AD88-A02B403DF39E}"/>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DB681F3-0509-4A81-9DD5-419606C45B5D}" type="datetime1">
              <a:rPr lang="en-US" smtClean="0"/>
              <a:t>3/27/2026</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398264" y="1580083"/>
            <a:ext cx="7126224" cy="47000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2853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1" y="985802"/>
            <a:ext cx="3410711" cy="2602303"/>
          </a:xfrm>
        </p:spPr>
        <p:txBody>
          <a:bodyPr anchor="t">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B86EE7AF-7DD3-DC19-6D34-E940BB3523D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97109FC5-1FFE-CF58-7E13-C19F02C3F5C7}"/>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2F968FDB-AE03-25F6-2343-C1F6FC98A6B6}"/>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9D778C0-E5EB-44EE-A66D-646756E7A69F}" type="datetime1">
              <a:rPr lang="en-US" smtClean="0"/>
              <a:t>3/27/2026</a:t>
            </a:fld>
            <a:endParaRPr lang="en-US"/>
          </a:p>
        </p:txBody>
      </p:sp>
      <p:sp>
        <p:nvSpPr>
          <p:cNvPr id="3" name="Content Placeholder 7">
            <a:extLst>
              <a:ext uri="{FF2B5EF4-FFF2-40B4-BE49-F238E27FC236}">
                <a16:creationId xmlns:a16="http://schemas.microsoft.com/office/drawing/2014/main" id="{5E5EC60F-1A48-E51E-B856-ADF7D557AF60}"/>
              </a:ext>
            </a:extLst>
          </p:cNvPr>
          <p:cNvSpPr>
            <a:spLocks noGrp="1"/>
          </p:cNvSpPr>
          <p:nvPr>
            <p:ph sz="quarter" idx="14"/>
          </p:nvPr>
        </p:nvSpPr>
        <p:spPr>
          <a:xfrm>
            <a:off x="4398264" y="985802"/>
            <a:ext cx="7141464"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6231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7">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1" y="985802"/>
            <a:ext cx="3410711" cy="5294377"/>
          </a:xfrm>
        </p:spPr>
        <p:txBody>
          <a:bodyPr anchor="b">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B86EE7AF-7DD3-DC19-6D34-E940BB3523D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DBE86BA4-9811-C1B5-796E-C61FA5F0EC5A}"/>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2F968FDB-AE03-25F6-2343-C1F6FC98A6B6}"/>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63A7118-B3C6-4EBA-A0E2-4AEA652F57A1}" type="datetime1">
              <a:rPr lang="en-US" smtClean="0"/>
              <a:t>3/27/2026</a:t>
            </a:fld>
            <a:endParaRPr lang="en-US"/>
          </a:p>
        </p:txBody>
      </p:sp>
      <p:sp>
        <p:nvSpPr>
          <p:cNvPr id="3" name="Content Placeholder 7">
            <a:extLst>
              <a:ext uri="{FF2B5EF4-FFF2-40B4-BE49-F238E27FC236}">
                <a16:creationId xmlns:a16="http://schemas.microsoft.com/office/drawing/2014/main" id="{ED0FE484-E6A5-7D93-A7B2-C71CD2671A71}"/>
              </a:ext>
            </a:extLst>
          </p:cNvPr>
          <p:cNvSpPr>
            <a:spLocks noGrp="1"/>
          </p:cNvSpPr>
          <p:nvPr>
            <p:ph sz="quarter" idx="14"/>
          </p:nvPr>
        </p:nvSpPr>
        <p:spPr>
          <a:xfrm>
            <a:off x="4398264" y="985802"/>
            <a:ext cx="7141464"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96937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98263" y="1260122"/>
            <a:ext cx="7126225" cy="1004010"/>
          </a:xfrm>
        </p:spPr>
        <p:txBody>
          <a:bodyPr anchor="b">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EBF44B22-81A3-5C11-73E6-B955ED9DDEB7}"/>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E9DF2317-5307-1F2B-B3F1-77031B8F1A44}"/>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D5AAA207-A5C4-56FC-5D30-CD58B9341880}"/>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89F8195-FAEE-47A9-804C-E84DD4E62923}" type="datetime1">
              <a:rPr lang="en-US" smtClean="0"/>
              <a:t>3/27/2026</a:t>
            </a:fld>
            <a:endParaRPr lang="en-US"/>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67512" y="1260123"/>
            <a:ext cx="3410711" cy="5020056"/>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398265" y="2584093"/>
            <a:ext cx="7126224"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3737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1"/>
            <a:ext cx="7141464" cy="1004011"/>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A4B5B55D-2B4C-9E36-9E67-3505A733219E}"/>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DBB043B8-CC94-789F-E530-4DF519EEA3F2}"/>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7" name="Date Placeholder 3">
            <a:extLst>
              <a:ext uri="{FF2B5EF4-FFF2-40B4-BE49-F238E27FC236}">
                <a16:creationId xmlns:a16="http://schemas.microsoft.com/office/drawing/2014/main" id="{FDC335D7-A0F7-BD3D-BF97-982A94656D2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50D3EE2A-95C7-4C56-A79A-AF03B1B5A7C8}" type="datetime1">
              <a:rPr lang="en-US" smtClean="0"/>
              <a:t>3/27/2026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7141464"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29016" y="1260122"/>
            <a:ext cx="3410712" cy="5020057"/>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728824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54680" y="1260122"/>
            <a:ext cx="8385048" cy="1004010"/>
          </a:xfrm>
        </p:spPr>
        <p:txBody>
          <a:bodyPr anchor="b">
            <a:normAutofit/>
          </a:bodyPr>
          <a:lstStyle>
            <a:lvl1pPr>
              <a:defRPr sz="4000"/>
            </a:lvl1pPr>
          </a:lstStyle>
          <a:p>
            <a:r>
              <a:rPr lang="en-US" dirty="0"/>
              <a:t>Click to edit Master title style</a:t>
            </a:r>
          </a:p>
        </p:txBody>
      </p:sp>
      <p:sp>
        <p:nvSpPr>
          <p:cNvPr id="14" name="Slide Number Placeholder 5">
            <a:extLst>
              <a:ext uri="{FF2B5EF4-FFF2-40B4-BE49-F238E27FC236}">
                <a16:creationId xmlns:a16="http://schemas.microsoft.com/office/drawing/2014/main" id="{DE0EDC41-A2C4-8CCD-B67B-6AC19F5C3EF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2A6FEF80-5427-AC06-FBE6-7B508E000D8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3" name="Date Placeholder 3">
            <a:extLst>
              <a:ext uri="{FF2B5EF4-FFF2-40B4-BE49-F238E27FC236}">
                <a16:creationId xmlns:a16="http://schemas.microsoft.com/office/drawing/2014/main" id="{AD3E4458-96F1-7F5C-6181-D0D27E03167D}"/>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9349C3D-A8C4-4AA1-A98E-1056B589D2B7}" type="datetime1">
              <a:rPr lang="en-US" smtClean="0"/>
              <a:t>3/27/2026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1" y="1260123"/>
            <a:ext cx="2167129" cy="50200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154680" y="2584094"/>
            <a:ext cx="8369808"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892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09" y="1261872"/>
            <a:ext cx="8385049" cy="1027074"/>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3FB53CBC-C7D5-BE96-42C9-5AAA981879DA}"/>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10EECF8C-0C46-0E43-4558-0F8C402813C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23B3AA0F-2358-6DB4-C617-B03E73D5FFE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3726E815-75B0-4614-92F7-BD367E20C4E3}" type="datetime1">
              <a:rPr lang="en-US" smtClean="0"/>
              <a:t>3/27/2026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1" y="2584092"/>
            <a:ext cx="8385048" cy="369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372601" y="1261872"/>
            <a:ext cx="2151888" cy="5018307"/>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638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85431" y="1260122"/>
            <a:ext cx="4654297" cy="1004009"/>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1A4D1053-884E-2834-2D03-511FB6195E33}"/>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3E831349-76B0-627A-3E4B-D553FAE86551}"/>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CA9CCFE9-2B59-7691-C45A-6E839A016DF4}"/>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3FD556D2-FA47-46C5-A609-377AE88E2EE7}" type="datetime1">
              <a:rPr lang="en-US" smtClean="0"/>
              <a:t>3/27/2026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1872"/>
            <a:ext cx="5897879" cy="5004290"/>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85431" y="2584093"/>
            <a:ext cx="4654297"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433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2"/>
            <a:ext cx="4654296" cy="1004010"/>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BF00F9C-205B-81C5-6180-2E06739DAD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A0F2BA95-39FC-18B4-5653-76E60E40B8A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D06DFB43-B155-62E3-B572-4F16FC492152}"/>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D2E3C2C-8032-4A70-BAC0-53E5F160545E}" type="datetime1">
              <a:rPr lang="en-US" smtClean="0"/>
              <a:t>3/27/2026</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2584093"/>
            <a:ext cx="4654296"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1260122"/>
            <a:ext cx="5880800" cy="50200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270722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4592116"/>
            <a:ext cx="4974337" cy="1688063"/>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61ADEBC8-C157-BE2E-7400-E9AB57520178}"/>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A727BF52-DE0B-B350-6511-8DF5414DC78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9FB95C57-5544-14E7-C212-633EA7147FC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6389D7D8-FC2E-4190-898F-1892B48FB8DA}" type="datetime1">
              <a:rPr lang="en-US" smtClean="0"/>
              <a:t>3/27/2026</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1260123"/>
            <a:ext cx="4951958" cy="30120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29016" y="4272155"/>
            <a:ext cx="3395472" cy="1997514"/>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8197888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3"/>
            <a:ext cx="10872216" cy="1004010"/>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61ADEBC8-C157-BE2E-7400-E9AB57520178}"/>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76B9F801-2896-6C4E-7B87-B0B8D2692BA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9FB95C57-5544-14E7-C212-633EA7147FC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23B81B63-4F4E-4260-AE70-7F34DF91DF77}" type="datetime1">
              <a:rPr lang="en-US" smtClean="0"/>
              <a:t>3/27/2026</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2584095"/>
            <a:ext cx="10872216" cy="16880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4592115"/>
            <a:ext cx="10872216" cy="1688064"/>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1294437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29017" y="1260122"/>
            <a:ext cx="3395471" cy="2008022"/>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B3A19B8-D27C-60F2-CCE1-9B2FE208D4B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5A1A6486-75F8-1B85-1DC5-D9B9240EEE02}"/>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756EEBDA-EC71-4385-DB53-41C22E785474}"/>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E95A402-7419-498A-A98C-BC10C9D9E62D}" type="datetime1">
              <a:rPr lang="en-US" smtClean="0"/>
              <a:t>3/27/2026</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67511" y="1260122"/>
            <a:ext cx="7141465" cy="5020057"/>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29015" y="3588105"/>
            <a:ext cx="3410713"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0618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1260122"/>
            <a:ext cx="3410710" cy="2008022"/>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75FF7B8E-8644-33FB-5A6E-02F11C5542D2}"/>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06C8FF2C-ECDB-3C80-34C6-03494864778B}"/>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71E01ADE-6A9B-F59C-F74A-6468B6F9CDB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67C6F2A-F4B3-4F44-A388-FF5233ABC527}" type="datetime1">
              <a:rPr lang="en-US" smtClean="0"/>
              <a:t>3/27/2026</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67511" y="3588105"/>
            <a:ext cx="3410711"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4398263" y="1260122"/>
            <a:ext cx="7126225" cy="5020057"/>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1903063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4592115"/>
            <a:ext cx="4654296" cy="1688063"/>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39A92118-3DF4-2424-85AC-8ED02E2C66C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824FEFCB-BC12-FCF8-8106-AEB614BAD70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6F3F6702-15C0-4E20-444E-5921157E0942}"/>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01B1B67D-B094-4A84-BC89-E29D9EFC45B3}" type="datetime1">
              <a:rPr lang="en-US" smtClean="0"/>
              <a:t>3/27/2026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0122"/>
            <a:ext cx="10887457" cy="3012033"/>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641847" y="4592115"/>
            <a:ext cx="5913121" cy="168806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0092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0" y="3572339"/>
            <a:ext cx="3410713" cy="2707840"/>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8C29D452-4290-AF7B-A928-BE3D83E3649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9F289CA-951A-9E32-F0F8-4551AB910757}"/>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A4EC5306-39CD-9B46-EF6C-7D0453859F30}"/>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ED1FEB8-BE8B-43F2-985F-302B2C416D66}" type="datetime1">
              <a:rPr lang="en-US" smtClean="0"/>
              <a:t>3/27/2026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1872"/>
            <a:ext cx="10872216" cy="19922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8265" y="3588106"/>
            <a:ext cx="7126224"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41086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1260121"/>
            <a:ext cx="3410712" cy="2008021"/>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C91B962A-9F00-E9C8-C37D-B133691D4453}"/>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2DDF310E-58A5-07FC-4ACF-A497529411D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C7C8D897-C374-7A6F-BEED-22F80EF2E11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127A4B6-6434-4FBE-A6ED-A07EC373AA47}" type="datetime1">
              <a:rPr lang="en-US" smtClean="0"/>
              <a:t>3/27/2026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8265" y="1260122"/>
            <a:ext cx="7126224" cy="200802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67512" y="3588106"/>
            <a:ext cx="10872216" cy="2692074"/>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5548180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4">
    <p:bg>
      <p:bgRef idx="1001">
        <a:schemeClr val="bg1"/>
      </p:bgRef>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8D190F-4AD9-1493-D6E9-4312C8744ACC}"/>
              </a:ext>
            </a:extLst>
          </p:cNvPr>
          <p:cNvSpPr>
            <a:spLocks noGrp="1"/>
          </p:cNvSpPr>
          <p:nvPr>
            <p:ph type="title"/>
          </p:nvPr>
        </p:nvSpPr>
        <p:spPr>
          <a:xfrm>
            <a:off x="667512" y="1260122"/>
            <a:ext cx="10872216" cy="1004009"/>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F900D201-0F2A-159F-0160-00CC1D230D3D}"/>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2" name="Footer Placeholder 3">
            <a:extLst>
              <a:ext uri="{FF2B5EF4-FFF2-40B4-BE49-F238E27FC236}">
                <a16:creationId xmlns:a16="http://schemas.microsoft.com/office/drawing/2014/main" id="{AB7B2F7A-427C-CBDE-5E80-74CCE63A1B9E}"/>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289A2B14-20C4-D5EB-A86B-842E1230DA8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AB27BDA-AAC0-4DA8-BBDD-04965AEE49AE}" type="datetime1">
              <a:rPr lang="en-US" smtClean="0"/>
              <a:t>3/27/2026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5897880"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885432" y="2584094"/>
            <a:ext cx="4639056" cy="369608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Tree>
    <p:extLst>
      <p:ext uri="{BB962C8B-B14F-4D97-AF65-F5344CB8AC3E}">
        <p14:creationId xmlns:p14="http://schemas.microsoft.com/office/powerpoint/2010/main" val="4102494643"/>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2"/>
            <a:ext cx="10872216" cy="1004009"/>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73A2EAFF-C6B2-37A8-E58D-5D3F3E8DC547}"/>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6E787D6A-B2C4-9067-158A-25EF772947AF}"/>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FCADB45D-F788-D3E9-0EC9-B9A177E8344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58ACD03D-933A-4322-AC92-AD22A072A17A}" type="datetime1">
              <a:rPr lang="en-US" smtClean="0"/>
              <a:t>3/27/2026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3425952"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4398264" y="2584093"/>
            <a:ext cx="7126224" cy="3696085"/>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Tree>
    <p:extLst>
      <p:ext uri="{BB962C8B-B14F-4D97-AF65-F5344CB8AC3E}">
        <p14:creationId xmlns:p14="http://schemas.microsoft.com/office/powerpoint/2010/main" val="41066751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1872"/>
            <a:ext cx="10872216" cy="988243"/>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5BDE8171-69C8-B120-58D4-1407B9848CE2}"/>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B73D389F-7A28-F651-26AB-E5DDD5BC22EA}"/>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F8DF7310-550A-F0CB-F5F2-C221FE5EEC0D}"/>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E3B5C16E-44E5-4BAF-8F36-291C3913D8C8}" type="datetime1">
              <a:rPr lang="en-US" smtClean="0"/>
              <a:t>3/27/2026</a:t>
            </a:fld>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67513" y="2584094"/>
            <a:ext cx="4654296" cy="371612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641848" y="2584094"/>
            <a:ext cx="5882640"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39639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4"/>
            <a:ext cx="4654296" cy="1004010"/>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BABAF444-0EFC-B8EE-DF68-7CD4EEBA3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7DBC6452-8FE0-731A-B20B-59CF47CE749A}"/>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1C9BACBF-74CC-DF75-A77E-6C3DBA36664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4FF032E9-B94F-48D6-9953-A37CC3DD361D}" type="datetime1">
              <a:rPr lang="en-US" smtClean="0"/>
              <a:t>3/27/2026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2584094"/>
            <a:ext cx="4654296" cy="369608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641849" y="1260123"/>
            <a:ext cx="5882639" cy="5020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6516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4592116"/>
            <a:ext cx="3851146" cy="1688062"/>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593EE06-439E-037F-0A22-AA611D80F2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3613FCCC-8ADB-1A41-6DDF-0B695DF18EF3}"/>
              </a:ext>
            </a:extLst>
          </p:cNvPr>
          <p:cNvSpPr>
            <a:spLocks noGrp="1"/>
          </p:cNvSpPr>
          <p:nvPr>
            <p:ph type="ftr" sz="quarter" idx="16"/>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ED966141-9B99-F2D0-A663-3003B791A31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20DC4C1-6C99-451D-B95A-6A6C83FBEA90}" type="datetime1">
              <a:rPr lang="en-US" smtClean="0"/>
              <a:t>3/27/2026</a:t>
            </a:fld>
            <a:endParaRPr lang="en-US"/>
          </a:p>
        </p:txBody>
      </p:sp>
      <p:sp>
        <p:nvSpPr>
          <p:cNvPr id="44" name="Picture Placeholder 43">
            <a:extLst>
              <a:ext uri="{FF2B5EF4-FFF2-40B4-BE49-F238E27FC236}">
                <a16:creationId xmlns:a16="http://schemas.microsoft.com/office/drawing/2014/main" id="{35F6B1E0-54AD-E2E3-07CF-89CD66B9EE36}"/>
              </a:ext>
            </a:extLst>
          </p:cNvPr>
          <p:cNvSpPr>
            <a:spLocks noGrp="1"/>
          </p:cNvSpPr>
          <p:nvPr>
            <p:ph type="pic" sz="quarter" idx="15"/>
          </p:nvPr>
        </p:nvSpPr>
        <p:spPr>
          <a:xfrm>
            <a:off x="667512" y="985802"/>
            <a:ext cx="3851146" cy="3286161"/>
          </a:xfrm>
          <a:blipFill>
            <a:blip r:embed="rId2">
              <a:alphaModFix amt="70000"/>
              <a:extLst>
                <a:ext uri="{28A0092B-C50C-407E-A947-70E740481C1C}">
                  <a14:useLocalDpi xmlns:a14="http://schemas.microsoft.com/office/drawing/2010/main" val="0"/>
                </a:ext>
              </a:extLst>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873752" y="985802"/>
            <a:ext cx="6665976"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6097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985802"/>
            <a:ext cx="3410710" cy="2692075"/>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593EE06-439E-037F-0A22-AA611D80F2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4237CAFE-8E53-72CD-67ED-D6FF3F989B91}"/>
              </a:ext>
            </a:extLst>
          </p:cNvPr>
          <p:cNvSpPr>
            <a:spLocks noGrp="1"/>
          </p:cNvSpPr>
          <p:nvPr>
            <p:ph type="ftr" sz="quarter" idx="16"/>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ED966141-9B99-F2D0-A663-3003B791A31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20DC4C1-6C99-451D-B95A-6A6C83FBEA90}" type="datetime1">
              <a:rPr lang="en-US" smtClean="0"/>
              <a:t>3/27/2026</a:t>
            </a:fld>
            <a:endParaRPr lang="en-US"/>
          </a:p>
        </p:txBody>
      </p:sp>
      <p:sp>
        <p:nvSpPr>
          <p:cNvPr id="44" name="Picture Placeholder 43">
            <a:extLst>
              <a:ext uri="{FF2B5EF4-FFF2-40B4-BE49-F238E27FC236}">
                <a16:creationId xmlns:a16="http://schemas.microsoft.com/office/drawing/2014/main" id="{35F6B1E0-54AD-E2E3-07CF-89CD66B9EE36}"/>
              </a:ext>
            </a:extLst>
          </p:cNvPr>
          <p:cNvSpPr>
            <a:spLocks noGrp="1"/>
          </p:cNvSpPr>
          <p:nvPr>
            <p:ph type="pic" sz="quarter" idx="15"/>
          </p:nvPr>
        </p:nvSpPr>
        <p:spPr>
          <a:xfrm>
            <a:off x="667512" y="3997837"/>
            <a:ext cx="3410776" cy="2282341"/>
          </a:xfrm>
          <a:blipFill>
            <a:blip r:embed="rId2">
              <a:alphaModFix amt="70000"/>
              <a:extLst>
                <a:ext uri="{28A0092B-C50C-407E-A947-70E740481C1C}">
                  <a14:useLocalDpi xmlns:a14="http://schemas.microsoft.com/office/drawing/2010/main" val="0"/>
                </a:ext>
              </a:extLst>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398264" y="985802"/>
            <a:ext cx="7141464"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1978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52272" y="4876801"/>
            <a:ext cx="10887456" cy="990598"/>
          </a:xfrm>
        </p:spPr>
        <p:txBody>
          <a:bodyPr anchor="t">
            <a:normAutofit/>
          </a:bodyPr>
          <a:lstStyle>
            <a:lvl1pPr algn="ctr">
              <a:lnSpc>
                <a:spcPct val="110000"/>
              </a:lnSpc>
              <a:defRPr sz="2400" b="0">
                <a:solidFill>
                  <a:schemeClr val="tx1"/>
                </a:solidFill>
                <a:latin typeface="+mn-lt"/>
              </a:defRPr>
            </a:lvl1pPr>
          </a:lstStyle>
          <a:p>
            <a:r>
              <a:rPr lang="en-US" dirty="0"/>
              <a:t>Click to edit Master title style</a:t>
            </a:r>
          </a:p>
        </p:txBody>
      </p:sp>
      <p:sp>
        <p:nvSpPr>
          <p:cNvPr id="12" name="Slide Number Placeholder 5">
            <a:extLst>
              <a:ext uri="{FF2B5EF4-FFF2-40B4-BE49-F238E27FC236}">
                <a16:creationId xmlns:a16="http://schemas.microsoft.com/office/drawing/2014/main" id="{1FF8FBE7-CB31-F823-094B-CB9EA8AAF9A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4" name="Footer Placeholder 3">
            <a:extLst>
              <a:ext uri="{FF2B5EF4-FFF2-40B4-BE49-F238E27FC236}">
                <a16:creationId xmlns:a16="http://schemas.microsoft.com/office/drawing/2014/main" id="{A55B8BCE-73A3-7CA7-CC58-747C3404C3D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A1BD17B6-3206-38BE-87EC-CD9B9EE33D87}"/>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C6450B90-FA5F-4260-B63F-4293C21AA5D8}" type="datetime1">
              <a:rPr lang="en-US" smtClean="0"/>
              <a:t>3/27/2026</a:t>
            </a:fld>
            <a:endParaRPr lang="en-US">
              <a:latin typeface="+mj-lt"/>
            </a:endParaRP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67512" y="1260123"/>
            <a:ext cx="10872216" cy="4001867"/>
          </a:xfrm>
        </p:spPr>
        <p:txBody>
          <a:bodyPr anchor="b">
            <a:normAutofit/>
          </a:bodyPr>
          <a:lstStyle>
            <a:lvl1pPr marL="0" indent="0" algn="ctr">
              <a:lnSpc>
                <a:spcPct val="90000"/>
              </a:lnSpc>
              <a:buNone/>
              <a:defRPr sz="27000" b="0">
                <a:solidFill>
                  <a:schemeClr val="tx1"/>
                </a:solidFill>
                <a:latin typeface="+mj-lt"/>
              </a:defRPr>
            </a:lvl1pPr>
          </a:lstStyle>
          <a:p>
            <a:pPr lvl="0"/>
            <a:r>
              <a:rPr lang="en-US" dirty="0"/>
              <a:t>##%</a:t>
            </a:r>
          </a:p>
        </p:txBody>
      </p:sp>
      <p:cxnSp>
        <p:nvCxnSpPr>
          <p:cNvPr id="3" name="Straight Connector 2">
            <a:extLst>
              <a:ext uri="{FF2B5EF4-FFF2-40B4-BE49-F238E27FC236}">
                <a16:creationId xmlns:a16="http://schemas.microsoft.com/office/drawing/2014/main" id="{EF6D8E38-7B87-F523-02E2-2B25CEB03608}"/>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7507311"/>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A1B35B-8229-46A8-D790-35535AAFE220}"/>
              </a:ext>
            </a:extLst>
          </p:cNvPr>
          <p:cNvSpPr>
            <a:spLocks noGrp="1"/>
          </p:cNvSpPr>
          <p:nvPr>
            <p:ph type="title"/>
          </p:nvPr>
        </p:nvSpPr>
        <p:spPr>
          <a:xfrm>
            <a:off x="6885432" y="3588103"/>
            <a:ext cx="4654296" cy="1004011"/>
          </a:xfrm>
        </p:spPr>
        <p:txBody>
          <a:bodyPr/>
          <a:lstStyle>
            <a:lvl1pPr>
              <a:defRPr sz="1800">
                <a:latin typeface="+mn-lt"/>
              </a:defRPr>
            </a:lvl1pPr>
          </a:lstStyle>
          <a:p>
            <a:r>
              <a:rPr lang="en-US"/>
              <a:t>Click to edit Master title style</a:t>
            </a:r>
          </a:p>
        </p:txBody>
      </p:sp>
      <p:sp>
        <p:nvSpPr>
          <p:cNvPr id="12" name="Slide Number Placeholder 5">
            <a:extLst>
              <a:ext uri="{FF2B5EF4-FFF2-40B4-BE49-F238E27FC236}">
                <a16:creationId xmlns:a16="http://schemas.microsoft.com/office/drawing/2014/main" id="{4C520017-DEED-A8B1-38E4-3D9C706F4DB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CEDC55A2-A0E7-BC03-FB67-1AA758AD2B7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FE5AE077-DF0B-A15B-4A79-30F0A8C231DA}"/>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42AEA91B-A988-4C4E-9746-AA5ABE9BBB3F}" type="datetime1">
              <a:rPr lang="en-US" smtClean="0"/>
              <a:t>3/27/2026</a:t>
            </a:fld>
            <a:endParaRPr lang="en-US"/>
          </a:p>
        </p:txBody>
      </p:sp>
      <p:sp>
        <p:nvSpPr>
          <p:cNvPr id="58" name="Content Placeholder 6">
            <a:extLst>
              <a:ext uri="{FF2B5EF4-FFF2-40B4-BE49-F238E27FC236}">
                <a16:creationId xmlns:a16="http://schemas.microsoft.com/office/drawing/2014/main" id="{0C283261-D09F-D80B-DF02-09F283F54579}"/>
              </a:ext>
            </a:extLst>
          </p:cNvPr>
          <p:cNvSpPr>
            <a:spLocks noGrp="1"/>
          </p:cNvSpPr>
          <p:nvPr>
            <p:ph sz="quarter" idx="13" hasCustomPrompt="1"/>
          </p:nvPr>
        </p:nvSpPr>
        <p:spPr>
          <a:xfrm>
            <a:off x="667512" y="2340333"/>
            <a:ext cx="5897880" cy="2841267"/>
          </a:xfrm>
        </p:spPr>
        <p:txBody>
          <a:bodyPr anchor="b">
            <a:normAutofit/>
          </a:bodyPr>
          <a:lstStyle>
            <a:lvl1pPr marL="0" indent="0" algn="r">
              <a:lnSpc>
                <a:spcPct val="90000"/>
              </a:lnSpc>
              <a:buNone/>
              <a:defRPr sz="18800" b="0">
                <a:solidFill>
                  <a:schemeClr val="tx1"/>
                </a:solidFill>
                <a:latin typeface="+mj-lt"/>
              </a:defRPr>
            </a:lvl1pPr>
          </a:lstStyle>
          <a:p>
            <a:pPr lvl="0"/>
            <a:r>
              <a:rPr lang="en-US" dirty="0"/>
              <a:t>##%</a:t>
            </a:r>
          </a:p>
        </p:txBody>
      </p:sp>
      <p:cxnSp>
        <p:nvCxnSpPr>
          <p:cNvPr id="21" name="Straight Connector 20">
            <a:extLst>
              <a:ext uri="{FF2B5EF4-FFF2-40B4-BE49-F238E27FC236}">
                <a16:creationId xmlns:a16="http://schemas.microsoft.com/office/drawing/2014/main" id="{5F68E3B3-F766-2399-A850-117BB05D38EC}"/>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19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998A46-1881-B476-51CF-DDBA11933195}"/>
              </a:ext>
            </a:extLst>
          </p:cNvPr>
          <p:cNvSpPr>
            <a:spLocks noGrp="1"/>
          </p:cNvSpPr>
          <p:nvPr>
            <p:ph type="title"/>
          </p:nvPr>
        </p:nvSpPr>
        <p:spPr>
          <a:xfrm>
            <a:off x="5105400" y="4953000"/>
            <a:ext cx="6434328" cy="914399"/>
          </a:xfrm>
        </p:spPr>
        <p:txBody>
          <a:bodyPr anchor="b">
            <a:normAutofit/>
          </a:bodyPr>
          <a:lstStyle>
            <a:lvl1pPr algn="r">
              <a:lnSpc>
                <a:spcPct val="110000"/>
              </a:lnSpc>
              <a:defRPr sz="2000" b="0">
                <a:solidFill>
                  <a:schemeClr val="tx1"/>
                </a:solidFill>
                <a:latin typeface="+mn-lt"/>
              </a:defRPr>
            </a:lvl1pPr>
          </a:lstStyle>
          <a:p>
            <a:r>
              <a:rPr lang="en-US" dirty="0"/>
              <a:t>Click to edit Master title style</a:t>
            </a:r>
          </a:p>
        </p:txBody>
      </p:sp>
      <p:sp>
        <p:nvSpPr>
          <p:cNvPr id="12" name="Slide Number Placeholder 5">
            <a:extLst>
              <a:ext uri="{FF2B5EF4-FFF2-40B4-BE49-F238E27FC236}">
                <a16:creationId xmlns:a16="http://schemas.microsoft.com/office/drawing/2014/main" id="{99D111AB-E6BB-B51B-3774-250F8A219559}"/>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2086923B-C836-873F-BA3F-1171CEF3818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3DD07E36-A89A-C684-334C-95E913FD7AF7}"/>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67A4C6E-5706-496D-877F-B4C57BC6FFA4}" type="datetime1">
              <a:rPr lang="en-US" smtClean="0"/>
              <a:t>3/27/2026</a:t>
            </a:fld>
            <a:endParaRPr lang="en-US"/>
          </a:p>
        </p:txBody>
      </p:sp>
      <p:sp>
        <p:nvSpPr>
          <p:cNvPr id="8" name="Content Placeholder 7">
            <a:extLst>
              <a:ext uri="{FF2B5EF4-FFF2-40B4-BE49-F238E27FC236}">
                <a16:creationId xmlns:a16="http://schemas.microsoft.com/office/drawing/2014/main" id="{0A625DF0-C949-7B52-0DA5-761A193DD143}"/>
              </a:ext>
            </a:extLst>
          </p:cNvPr>
          <p:cNvSpPr>
            <a:spLocks noGrp="1"/>
          </p:cNvSpPr>
          <p:nvPr>
            <p:ph sz="quarter" idx="16" hasCustomPrompt="1"/>
          </p:nvPr>
        </p:nvSpPr>
        <p:spPr>
          <a:xfrm>
            <a:off x="667512" y="1260122"/>
            <a:ext cx="8567928" cy="3321050"/>
          </a:xfrm>
        </p:spPr>
        <p:txBody>
          <a:bodyPr lIns="0" anchor="t"/>
          <a:lstStyle>
            <a:lvl1pPr marL="0" indent="0">
              <a:lnSpc>
                <a:spcPct val="90000"/>
              </a:lnSpc>
              <a:buNone/>
              <a:defRPr sz="27000" baseline="0">
                <a:latin typeface="+mj-lt"/>
              </a:defRPr>
            </a:lvl1pPr>
          </a:lstStyle>
          <a:p>
            <a:pPr lvl="0"/>
            <a:r>
              <a:rPr lang="en-US" dirty="0"/>
              <a:t>##%</a:t>
            </a:r>
          </a:p>
        </p:txBody>
      </p:sp>
      <p:cxnSp>
        <p:nvCxnSpPr>
          <p:cNvPr id="23" name="Straight Connector 22">
            <a:extLst>
              <a:ext uri="{FF2B5EF4-FFF2-40B4-BE49-F238E27FC236}">
                <a16:creationId xmlns:a16="http://schemas.microsoft.com/office/drawing/2014/main" id="{D5CE8610-8DAD-B42F-CE17-9A61CF604E32}"/>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8566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4">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A1D4649-10A0-CD50-74CC-45C45343A27B}"/>
              </a:ext>
            </a:extLst>
          </p:cNvPr>
          <p:cNvSpPr>
            <a:spLocks noGrp="1"/>
          </p:cNvSpPr>
          <p:nvPr>
            <p:ph type="title"/>
          </p:nvPr>
        </p:nvSpPr>
        <p:spPr>
          <a:xfrm>
            <a:off x="667512" y="1260121"/>
            <a:ext cx="6434328" cy="914399"/>
          </a:xfrm>
        </p:spPr>
        <p:txBody>
          <a:bodyPr anchor="t"/>
          <a:lstStyle>
            <a:lvl1pPr>
              <a:lnSpc>
                <a:spcPct val="110000"/>
              </a:lnSpc>
              <a:defRPr sz="2000">
                <a:latin typeface="+mn-lt"/>
              </a:defRPr>
            </a:lvl1pPr>
          </a:lstStyle>
          <a:p>
            <a:r>
              <a:rPr lang="en-US"/>
              <a:t>Click to edit Master title style</a:t>
            </a:r>
          </a:p>
        </p:txBody>
      </p:sp>
      <p:sp>
        <p:nvSpPr>
          <p:cNvPr id="7" name="Slide Number Placeholder 6">
            <a:extLst>
              <a:ext uri="{FF2B5EF4-FFF2-40B4-BE49-F238E27FC236}">
                <a16:creationId xmlns:a16="http://schemas.microsoft.com/office/drawing/2014/main" id="{1DCF3C09-A143-7C58-8361-A1A30E09BB7E}"/>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3D7C42FF-AD7C-F8F7-C545-16F1396B0414}"/>
              </a:ext>
            </a:extLst>
          </p:cNvPr>
          <p:cNvSpPr>
            <a:spLocks noGrp="1"/>
          </p:cNvSpPr>
          <p:nvPr>
            <p:ph type="ftr" sz="quarter" idx="16"/>
          </p:nvPr>
        </p:nvSpPr>
        <p:spPr/>
        <p:txBody>
          <a:bodyPr/>
          <a:lstStyle/>
          <a:p>
            <a:r>
              <a:rPr lang="en-US"/>
              <a:t>Presentation title</a:t>
            </a:r>
            <a:endParaRPr lang="en-US" dirty="0"/>
          </a:p>
        </p:txBody>
      </p:sp>
      <p:sp>
        <p:nvSpPr>
          <p:cNvPr id="5" name="Date Placeholder 4">
            <a:extLst>
              <a:ext uri="{FF2B5EF4-FFF2-40B4-BE49-F238E27FC236}">
                <a16:creationId xmlns:a16="http://schemas.microsoft.com/office/drawing/2014/main" id="{270864F6-5492-7E93-732A-79871A38F6A2}"/>
              </a:ext>
            </a:extLst>
          </p:cNvPr>
          <p:cNvSpPr>
            <a:spLocks noGrp="1"/>
          </p:cNvSpPr>
          <p:nvPr>
            <p:ph type="dt" sz="half" idx="15"/>
          </p:nvPr>
        </p:nvSpPr>
        <p:spPr/>
        <p:txBody>
          <a:bodyPr/>
          <a:lstStyle/>
          <a:p>
            <a:fld id="{DEE4FD85-5D6D-4FA4-A373-26EC0F227592}" type="datetime1">
              <a:rPr lang="en-US" smtClean="0"/>
              <a:pPr/>
              <a:t>3/27/2026</a:t>
            </a:fld>
            <a:endParaRPr lang="en-US"/>
          </a:p>
        </p:txBody>
      </p:sp>
      <p:sp>
        <p:nvSpPr>
          <p:cNvPr id="8" name="Content Placeholder 6">
            <a:extLst>
              <a:ext uri="{FF2B5EF4-FFF2-40B4-BE49-F238E27FC236}">
                <a16:creationId xmlns:a16="http://schemas.microsoft.com/office/drawing/2014/main" id="{DF5EC54E-20FB-F3A9-2BC4-1F199E02BBFE}"/>
              </a:ext>
            </a:extLst>
          </p:cNvPr>
          <p:cNvSpPr>
            <a:spLocks noGrp="1"/>
          </p:cNvSpPr>
          <p:nvPr>
            <p:ph sz="quarter" idx="14" hasCustomPrompt="1"/>
          </p:nvPr>
        </p:nvSpPr>
        <p:spPr>
          <a:xfrm>
            <a:off x="667512" y="2867038"/>
            <a:ext cx="10872216" cy="3803080"/>
          </a:xfrm>
        </p:spPr>
        <p:txBody>
          <a:bodyPr anchor="b">
            <a:normAutofit/>
          </a:bodyPr>
          <a:lstStyle>
            <a:lvl1pPr marL="0" indent="0" algn="r">
              <a:lnSpc>
                <a:spcPct val="90000"/>
              </a:lnSpc>
              <a:buNone/>
              <a:defRPr sz="27000" b="0">
                <a:solidFill>
                  <a:schemeClr val="tx1"/>
                </a:solidFill>
                <a:latin typeface="+mj-lt"/>
              </a:defRPr>
            </a:lvl1pPr>
          </a:lstStyle>
          <a:p>
            <a:pPr lvl="0"/>
            <a:r>
              <a:rPr lang="en-US" dirty="0"/>
              <a:t>##%</a:t>
            </a:r>
          </a:p>
        </p:txBody>
      </p:sp>
      <p:cxnSp>
        <p:nvCxnSpPr>
          <p:cNvPr id="2" name="Straight Connector 1">
            <a:extLst>
              <a:ext uri="{FF2B5EF4-FFF2-40B4-BE49-F238E27FC236}">
                <a16:creationId xmlns:a16="http://schemas.microsoft.com/office/drawing/2014/main" id="{0B48B3D8-4B19-BAF5-1D40-0762FE6DB9DE}"/>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701038"/>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C953C7CD-28CA-A697-2C6E-4988B96F1599}"/>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71FA6BF3-667A-870C-5D19-51619AB6B277}"/>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1FD420FB-9218-95EB-46B9-29FD0F851C00}"/>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9" name="Content Placeholder 8">
            <a:extLst>
              <a:ext uri="{FF2B5EF4-FFF2-40B4-BE49-F238E27FC236}">
                <a16:creationId xmlns:a16="http://schemas.microsoft.com/office/drawing/2014/main" id="{B3DC45E6-A328-ED2E-0067-FADFC532E1C0}"/>
              </a:ext>
            </a:extLst>
          </p:cNvPr>
          <p:cNvSpPr>
            <a:spLocks noGrp="1"/>
          </p:cNvSpPr>
          <p:nvPr>
            <p:ph sz="quarter" idx="17" hasCustomPrompt="1"/>
          </p:nvPr>
        </p:nvSpPr>
        <p:spPr>
          <a:xfrm>
            <a:off x="667512" y="2263803"/>
            <a:ext cx="10872216" cy="4016375"/>
          </a:xfrm>
        </p:spPr>
        <p:txBody>
          <a:bodyPr>
            <a:noAutofit/>
          </a:bodyPr>
          <a:lstStyle>
            <a:lvl1pPr marL="0" indent="0">
              <a:lnSpc>
                <a:spcPct val="90000"/>
              </a:lnSpc>
              <a:buNone/>
              <a:defRPr sz="6600" b="1"/>
            </a:lvl1pPr>
            <a:lvl2pPr>
              <a:lnSpc>
                <a:spcPct val="90000"/>
              </a:lnSpc>
              <a:buNone/>
              <a:defRPr sz="6000" b="1"/>
            </a:lvl2pPr>
            <a:lvl3pPr>
              <a:lnSpc>
                <a:spcPct val="90000"/>
              </a:lnSpc>
              <a:buNone/>
              <a:defRPr sz="5400" b="1"/>
            </a:lvl3pPr>
            <a:lvl4pPr>
              <a:lnSpc>
                <a:spcPct val="90000"/>
              </a:lnSpc>
              <a:buNone/>
              <a:defRPr sz="4800" b="1"/>
            </a:lvl4pPr>
            <a:lvl5pPr>
              <a:lnSpc>
                <a:spcPct val="90000"/>
              </a:lnSpc>
              <a:buNone/>
              <a:defRPr sz="44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6788191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32F02D43-D898-074B-2F4A-2E266C52B977}"/>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EFCA496B-7B93-03B1-B65E-BA8867738947}"/>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6D8DF7A4-E0F3-8D7E-0ABC-3BCF9DE309F4}"/>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67512" y="2584093"/>
            <a:ext cx="7141464" cy="3696085"/>
          </a:xfrm>
        </p:spPr>
        <p:txBody>
          <a:bodyPr anchor="b">
            <a:noAutofit/>
          </a:bodyPr>
          <a:lstStyle>
            <a:lvl1pPr marL="0" indent="0">
              <a:lnSpc>
                <a:spcPct val="80000"/>
              </a:lnSpc>
              <a:buNone/>
              <a:defRPr sz="5400" b="1">
                <a:solidFill>
                  <a:schemeClr val="tx1"/>
                </a:solidFill>
              </a:defRPr>
            </a:lvl1pPr>
            <a:lvl2pPr marL="228600" indent="0">
              <a:lnSpc>
                <a:spcPct val="80000"/>
              </a:lnSpc>
              <a:buNone/>
              <a:defRPr sz="4800" b="1">
                <a:solidFill>
                  <a:schemeClr val="tx1"/>
                </a:solidFill>
              </a:defRPr>
            </a:lvl2pPr>
            <a:lvl3pPr marL="457200" indent="0">
              <a:lnSpc>
                <a:spcPct val="80000"/>
              </a:lnSpc>
              <a:buNone/>
              <a:defRPr sz="4400" b="1">
                <a:solidFill>
                  <a:schemeClr val="tx1"/>
                </a:solidFill>
              </a:defRPr>
            </a:lvl3pPr>
            <a:lvl4pPr marL="685800" indent="0">
              <a:lnSpc>
                <a:spcPct val="80000"/>
              </a:lnSpc>
              <a:buNone/>
              <a:defRPr sz="4000" b="1">
                <a:solidFill>
                  <a:schemeClr val="tx1"/>
                </a:solidFill>
              </a:defRPr>
            </a:lvl4pPr>
            <a:lvl5pPr marL="914400" indent="0">
              <a:lnSpc>
                <a:spcPct val="80000"/>
              </a:lnSpc>
              <a:buNone/>
              <a:defRPr sz="3600" b="1">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08730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cxnSp>
        <p:nvCxnSpPr>
          <p:cNvPr id="23" name="Straight Connector 22">
            <a:extLst>
              <a:ext uri="{FF2B5EF4-FFF2-40B4-BE49-F238E27FC236}">
                <a16:creationId xmlns:a16="http://schemas.microsoft.com/office/drawing/2014/main" id="{26F1BA4B-6C36-0F18-9372-DA7A5F1C85C2}"/>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26092CA-ECA9-8DE8-53B7-CDFBCE831DCE}"/>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5E4674DE-B35B-F149-D476-49F8B87CF1B3}"/>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B2470E04-C92A-571D-EE15-1EA7F7A15C32}"/>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911096" y="1260123"/>
            <a:ext cx="8385048" cy="4336005"/>
          </a:xfrm>
        </p:spPr>
        <p:txBody>
          <a:bodyPr anchor="ctr">
            <a:noAutofit/>
          </a:bodyPr>
          <a:lstStyle>
            <a:lvl1pPr marL="0" indent="0" algn="ctr">
              <a:lnSpc>
                <a:spcPct val="80000"/>
              </a:lnSpc>
              <a:buNone/>
              <a:defRPr sz="5400" b="1"/>
            </a:lvl1pPr>
            <a:lvl2pPr marL="228600" indent="0" algn="ctr">
              <a:lnSpc>
                <a:spcPct val="80000"/>
              </a:lnSpc>
              <a:buNone/>
              <a:defRPr sz="4800" b="1"/>
            </a:lvl2pPr>
            <a:lvl3pPr marL="457200" indent="0" algn="ctr">
              <a:lnSpc>
                <a:spcPct val="80000"/>
              </a:lnSpc>
              <a:buNone/>
              <a:defRPr sz="4400" b="1"/>
            </a:lvl3pPr>
            <a:lvl4pPr marL="685800" indent="0" algn="ctr">
              <a:lnSpc>
                <a:spcPct val="80000"/>
              </a:lnSpc>
              <a:buNone/>
              <a:defRPr sz="4000" b="1"/>
            </a:lvl4pPr>
            <a:lvl5pPr marL="914400" indent="0" algn="ctr">
              <a:lnSpc>
                <a:spcPct val="80000"/>
              </a:lnSpc>
              <a:buNone/>
              <a:defRPr sz="36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16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cxnSp>
        <p:nvCxnSpPr>
          <p:cNvPr id="23" name="Straight Connector 22">
            <a:extLst>
              <a:ext uri="{FF2B5EF4-FFF2-40B4-BE49-F238E27FC236}">
                <a16:creationId xmlns:a16="http://schemas.microsoft.com/office/drawing/2014/main" id="{79794304-0909-E703-ABD0-A8D3AA1D3CCB}"/>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591B9D34-540A-0829-F717-D8DDCD95ED26}"/>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2DB738BA-7842-B75F-DB1F-0E8B3174D122}"/>
              </a:ext>
            </a:extLst>
          </p:cNvPr>
          <p:cNvSpPr>
            <a:spLocks noGrp="1"/>
          </p:cNvSpPr>
          <p:nvPr>
            <p:ph type="ftr" sz="quarter" idx="16"/>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D7DC4253-2B14-9D47-A10A-ABC853ABD5FE}"/>
              </a:ext>
            </a:extLst>
          </p:cNvPr>
          <p:cNvSpPr>
            <a:spLocks noGrp="1"/>
          </p:cNvSpPr>
          <p:nvPr>
            <p:ph type="dt" sz="half" idx="15"/>
          </p:nvPr>
        </p:nvSpPr>
        <p:spPr/>
        <p:txBody>
          <a:bodyPr/>
          <a:lstStyle/>
          <a:p>
            <a:fld id="{DEE4FD85-5D6D-4FA4-A373-26EC0F227592}" type="datetime1">
              <a:rPr lang="en-US" smtClean="0"/>
              <a:pPr/>
              <a:t>3/27/2026</a:t>
            </a:fld>
            <a:endParaRPr lang="en-US"/>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667512" y="1260123"/>
            <a:ext cx="10856976" cy="4378678"/>
          </a:xfrm>
        </p:spPr>
        <p:txBody>
          <a:bodyPr anchor="ctr">
            <a:noAutofit/>
          </a:bodyPr>
          <a:lstStyle>
            <a:lvl1pPr marL="0" indent="0" algn="ctr">
              <a:lnSpc>
                <a:spcPct val="80000"/>
              </a:lnSpc>
              <a:buNone/>
              <a:defRPr sz="6600" b="1">
                <a:solidFill>
                  <a:schemeClr val="tx1"/>
                </a:solidFill>
              </a:defRPr>
            </a:lvl1pPr>
            <a:lvl2pPr marL="228600" indent="0" algn="ctr">
              <a:lnSpc>
                <a:spcPct val="80000"/>
              </a:lnSpc>
              <a:buNone/>
              <a:defRPr sz="6600" b="1">
                <a:solidFill>
                  <a:schemeClr val="tx1"/>
                </a:solidFill>
              </a:defRPr>
            </a:lvl2pPr>
            <a:lvl3pPr marL="457200" indent="0" algn="ctr">
              <a:lnSpc>
                <a:spcPct val="80000"/>
              </a:lnSpc>
              <a:buNone/>
              <a:defRPr sz="6600" b="1">
                <a:solidFill>
                  <a:schemeClr val="tx1"/>
                </a:solidFill>
              </a:defRPr>
            </a:lvl3pPr>
            <a:lvl4pPr marL="685800" indent="0" algn="ctr">
              <a:lnSpc>
                <a:spcPct val="80000"/>
              </a:lnSpc>
              <a:buNone/>
              <a:defRPr sz="6600" b="1">
                <a:solidFill>
                  <a:schemeClr val="tx1"/>
                </a:solidFill>
              </a:defRPr>
            </a:lvl4pPr>
            <a:lvl5pPr marL="914400" indent="0" algn="ctr">
              <a:lnSpc>
                <a:spcPct val="80000"/>
              </a:lnSpc>
              <a:buNone/>
              <a:defRPr sz="6600" b="1">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035182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1"/>
                </a:solidFill>
              </a:defRPr>
            </a:lvl1pPr>
          </a:lstStyle>
          <a:p>
            <a:r>
              <a:rPr lang="en-US"/>
              <a:t>Click to edit Master title style</a:t>
            </a:r>
            <a:endParaRPr lang="en-US" dirty="0"/>
          </a:p>
        </p:txBody>
      </p:sp>
      <p:cxnSp>
        <p:nvCxnSpPr>
          <p:cNvPr id="39" name="Straight Connector 38">
            <a:extLst>
              <a:ext uri="{FF2B5EF4-FFF2-40B4-BE49-F238E27FC236}">
                <a16:creationId xmlns:a16="http://schemas.microsoft.com/office/drawing/2014/main" id="{32339983-4EA3-348A-36E4-6BDF2E720E7F}"/>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6222C3D-C209-8D3D-CD43-54C045382B94}"/>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D29EE51E-D132-4B65-C82B-431B5CE66259}"/>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DE61169C-A599-D4B1-B140-DEA20B291D67}"/>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67512" y="1260122"/>
            <a:ext cx="10872216" cy="4336005"/>
          </a:xfrm>
        </p:spPr>
        <p:txBody>
          <a:bodyPr vert="horz" lIns="91440" tIns="45720" rIns="91440" bIns="45720" rtlCol="0" anchor="ctr">
            <a:noAutofit/>
          </a:bodyPr>
          <a:lstStyle>
            <a:lvl1pPr marL="0" indent="0" algn="ctr">
              <a:lnSpc>
                <a:spcPct val="80000"/>
              </a:lnSpc>
              <a:buNone/>
              <a:defRPr lang="en-US" sz="6600" b="1" dirty="0"/>
            </a:lvl1pPr>
            <a:lvl2pPr marL="228600" indent="0" algn="ctr">
              <a:lnSpc>
                <a:spcPct val="80000"/>
              </a:lnSpc>
              <a:buNone/>
              <a:defRPr lang="en-US" sz="6000" b="1" dirty="0"/>
            </a:lvl2pPr>
            <a:lvl3pPr marL="457200" indent="0" algn="ctr">
              <a:lnSpc>
                <a:spcPct val="80000"/>
              </a:lnSpc>
              <a:buNone/>
              <a:defRPr lang="en-US" sz="5400" b="1" dirty="0"/>
            </a:lvl3pPr>
            <a:lvl4pPr marL="685800" indent="0" algn="ctr">
              <a:lnSpc>
                <a:spcPct val="80000"/>
              </a:lnSpc>
              <a:buNone/>
              <a:defRPr lang="en-US" sz="4800" b="1" dirty="0"/>
            </a:lvl4pPr>
            <a:lvl5pPr marL="914400" indent="0" algn="ctr">
              <a:lnSpc>
                <a:spcPct val="80000"/>
              </a:lnSpc>
              <a:buNone/>
              <a:defRPr lang="en-US" sz="4400" b="1" dirty="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1231647"/>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anchor="ctr">
            <a:normAutofit/>
          </a:bodyPr>
          <a:lstStyle>
            <a:lvl1pPr>
              <a:lnSpc>
                <a:spcPct val="120000"/>
              </a:lnSpc>
              <a:defRPr sz="2000" spc="0">
                <a:solidFill>
                  <a:schemeClr val="accent1">
                    <a:lumMod val="75000"/>
                  </a:schemeClr>
                </a:solidFill>
                <a:latin typeface="+mn-lt"/>
              </a:defRPr>
            </a:lvl1pPr>
          </a:lstStyle>
          <a:p>
            <a:r>
              <a:rPr lang="en-US" dirty="0"/>
              <a:t>Quote Author</a:t>
            </a:r>
          </a:p>
        </p:txBody>
      </p:sp>
      <p:cxnSp>
        <p:nvCxnSpPr>
          <p:cNvPr id="3" name="Straight Connector 2">
            <a:extLst>
              <a:ext uri="{FF2B5EF4-FFF2-40B4-BE49-F238E27FC236}">
                <a16:creationId xmlns:a16="http://schemas.microsoft.com/office/drawing/2014/main" id="{33DBFA62-C703-0AC1-148A-B14C03AEBBCC}"/>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959FB2CD-26DD-138F-E7D5-D99CF92FC046}"/>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CD5DD61F-5499-1F7B-3D4F-C205EDFB346B}"/>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18BDC4E4-BD80-9BA6-E269-5F53DEFE8EF4}"/>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anchor="ctr">
            <a:normAutofit/>
          </a:bodyPr>
          <a:lstStyle>
            <a:lvl1pPr marL="164592" indent="-164592">
              <a:lnSpc>
                <a:spcPct val="8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590553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64458" y="4955722"/>
            <a:ext cx="8863084" cy="669472"/>
          </a:xfrm>
        </p:spPr>
        <p:txBody>
          <a:bodyPr anchor="ctr">
            <a:normAutofit/>
          </a:bodyPr>
          <a:lstStyle>
            <a:lvl1pPr algn="r">
              <a:lnSpc>
                <a:spcPct val="120000"/>
              </a:lnSpc>
              <a:defRPr sz="2000" spc="0">
                <a:solidFill>
                  <a:schemeClr val="tx1"/>
                </a:solidFill>
                <a:latin typeface="+mn-lt"/>
              </a:defRPr>
            </a:lvl1pPr>
          </a:lstStyle>
          <a:p>
            <a:r>
              <a:rPr lang="en-US" dirty="0"/>
              <a:t>Quote Author</a:t>
            </a:r>
          </a:p>
        </p:txBody>
      </p:sp>
      <p:cxnSp>
        <p:nvCxnSpPr>
          <p:cNvPr id="3" name="Straight Connector 2">
            <a:extLst>
              <a:ext uri="{FF2B5EF4-FFF2-40B4-BE49-F238E27FC236}">
                <a16:creationId xmlns:a16="http://schemas.microsoft.com/office/drawing/2014/main" id="{006AA888-6209-5DDB-D7BD-AFFE2FC73553}"/>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F431659-F86C-4E1E-BF5A-D3C97715A17E}"/>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51CEEDE5-19B7-1E08-E491-B9E81966AF7B}"/>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66F69BF3-C0E3-D599-94DA-A66273FC81CA}"/>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64458" y="1344168"/>
            <a:ext cx="8863085" cy="3291840"/>
          </a:xfrm>
        </p:spPr>
        <p:txBody>
          <a:bodyPr anchor="ctr">
            <a:normAutofit/>
          </a:bodyPr>
          <a:lstStyle>
            <a:lvl1pPr marL="164592" indent="-164592">
              <a:lnSpc>
                <a:spcPct val="8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286709423"/>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4893733"/>
            <a:ext cx="5638800" cy="788610"/>
          </a:xfrm>
        </p:spPr>
        <p:txBody>
          <a:bodyPr anchor="ctr">
            <a:normAutofit/>
          </a:bodyPr>
          <a:lstStyle>
            <a:lvl1pPr algn="r">
              <a:lnSpc>
                <a:spcPct val="120000"/>
              </a:lnSpc>
              <a:defRPr sz="2000" b="1" spc="0">
                <a:solidFill>
                  <a:schemeClr val="accent1">
                    <a:lumMod val="75000"/>
                  </a:schemeClr>
                </a:solidFill>
                <a:latin typeface="+mn-lt"/>
              </a:defRPr>
            </a:lvl1pPr>
          </a:lstStyle>
          <a:p>
            <a:r>
              <a:rPr lang="en-US" dirty="0"/>
              <a:t>Quote Author</a:t>
            </a:r>
          </a:p>
        </p:txBody>
      </p:sp>
      <p:cxnSp>
        <p:nvCxnSpPr>
          <p:cNvPr id="3" name="Straight Connector 2">
            <a:extLst>
              <a:ext uri="{FF2B5EF4-FFF2-40B4-BE49-F238E27FC236}">
                <a16:creationId xmlns:a16="http://schemas.microsoft.com/office/drawing/2014/main" id="{4BEA7269-E0C0-24FF-83AE-918E65572670}"/>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896EDFB-F0D6-8773-D221-6D97A3A83749}"/>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F472A14C-8640-6C73-0A10-13EC61472A76}"/>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056D7FDF-AAFD-AF9A-6E11-36DE42D52AF2}"/>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862666" y="1388534"/>
            <a:ext cx="8483601" cy="3371246"/>
          </a:xfrm>
        </p:spPr>
        <p:txBody>
          <a:bodyPr anchor="ctr">
            <a:normAutofit/>
          </a:bodyPr>
          <a:lstStyle>
            <a:lvl1pPr marL="164592" indent="-164592">
              <a:lnSpc>
                <a:spcPct val="80000"/>
              </a:lnSpc>
              <a:spcBef>
                <a:spcPts val="0"/>
              </a:spcBef>
              <a:buNone/>
              <a:defRPr sz="5400">
                <a:latin typeface="+mj-lt"/>
              </a:defRPr>
            </a:lvl1pPr>
          </a:lstStyle>
          <a:p>
            <a:pPr lvl="0"/>
            <a:r>
              <a:rPr lang="en-US" dirty="0"/>
              <a:t>Click to add Quote</a:t>
            </a:r>
          </a:p>
        </p:txBody>
      </p:sp>
    </p:spTree>
    <p:extLst>
      <p:ext uri="{BB962C8B-B14F-4D97-AF65-F5344CB8AC3E}">
        <p14:creationId xmlns:p14="http://schemas.microsoft.com/office/powerpoint/2010/main" val="30857240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0" y="1261872"/>
            <a:ext cx="10872217" cy="1033953"/>
          </a:xfrm>
        </p:spPr>
        <p:txBody>
          <a:bodyPr anchor="t">
            <a:normAutofit/>
          </a:bodyPr>
          <a:lstStyle>
            <a:lvl1pPr>
              <a:defRPr sz="4000"/>
            </a:lvl1pPr>
          </a:lstStyle>
          <a:p>
            <a:r>
              <a:rPr lang="en-US" dirty="0"/>
              <a:t>Click to edit Master title style</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65392" y="2584093"/>
            <a:ext cx="4974336" cy="369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04DE775-DB75-CB1A-BFE8-78BCAD77D753}"/>
              </a:ext>
            </a:extLst>
          </p:cNvPr>
          <p:cNvSpPr>
            <a:spLocks noGrp="1"/>
          </p:cNvSpPr>
          <p:nvPr>
            <p:ph type="sldNum" sz="quarter" idx="19"/>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B8BA12C1-730A-27D0-9441-4063B2F4C8C5}"/>
              </a:ext>
            </a:extLst>
          </p:cNvPr>
          <p:cNvSpPr>
            <a:spLocks noGrp="1"/>
          </p:cNvSpPr>
          <p:nvPr>
            <p:ph type="ftr" sz="quarter" idx="18"/>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C9BC83B6-5689-7B78-207A-AE1FEA615FD1}"/>
              </a:ext>
            </a:extLst>
          </p:cNvPr>
          <p:cNvSpPr>
            <a:spLocks noGrp="1"/>
          </p:cNvSpPr>
          <p:nvPr>
            <p:ph type="dt" sz="half" idx="17"/>
          </p:nvPr>
        </p:nvSpPr>
        <p:spPr/>
        <p:txBody>
          <a:bodyPr/>
          <a:lstStyle/>
          <a:p>
            <a:fld id="{DEE4FD85-5D6D-4FA4-A373-26EC0F227592}" type="datetime1">
              <a:rPr lang="en-US" smtClean="0"/>
              <a:pPr/>
              <a:t>3/27/2026</a:t>
            </a:fld>
            <a:endParaRPr lang="en-US"/>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67511" y="2584093"/>
            <a:ext cx="4974337" cy="369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23797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8405356D-E1B4-45BE-D7D0-42A7AAB8D793}"/>
              </a:ext>
            </a:extLst>
          </p:cNvPr>
          <p:cNvSpPr>
            <a:spLocks noGrp="1"/>
          </p:cNvSpPr>
          <p:nvPr>
            <p:ph type="title"/>
          </p:nvPr>
        </p:nvSpPr>
        <p:spPr>
          <a:xfrm>
            <a:off x="667510" y="1261872"/>
            <a:ext cx="10872217" cy="1033953"/>
          </a:xfrm>
        </p:spPr>
        <p:txBody>
          <a:bodyPr anchor="t">
            <a:normAutofit/>
          </a:bodyPr>
          <a:lstStyle>
            <a:lvl1pPr>
              <a:defRPr sz="4000"/>
            </a:lvl1pPr>
          </a:lstStyle>
          <a:p>
            <a:r>
              <a:rPr lang="en-US" dirty="0"/>
              <a:t>Click to edit Master title style</a:t>
            </a:r>
          </a:p>
        </p:txBody>
      </p:sp>
      <p:sp>
        <p:nvSpPr>
          <p:cNvPr id="7" name="Slide Number Placeholder 6">
            <a:extLst>
              <a:ext uri="{FF2B5EF4-FFF2-40B4-BE49-F238E27FC236}">
                <a16:creationId xmlns:a16="http://schemas.microsoft.com/office/drawing/2014/main" id="{30D59815-8676-26E4-EA5A-1B1ACFB6E9BD}"/>
              </a:ext>
            </a:extLst>
          </p:cNvPr>
          <p:cNvSpPr>
            <a:spLocks noGrp="1"/>
          </p:cNvSpPr>
          <p:nvPr>
            <p:ph type="sldNum" sz="quarter" idx="19"/>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70E3E38B-0671-3294-31A5-2E4961FF5273}"/>
              </a:ext>
            </a:extLst>
          </p:cNvPr>
          <p:cNvSpPr>
            <a:spLocks noGrp="1"/>
          </p:cNvSpPr>
          <p:nvPr>
            <p:ph type="ftr" sz="quarter" idx="18"/>
          </p:nvPr>
        </p:nvSpPr>
        <p:spPr/>
        <p:txBody>
          <a:bodyPr/>
          <a:lstStyle/>
          <a:p>
            <a:r>
              <a:rPr lang="en-US"/>
              <a:t>Presentation title</a:t>
            </a:r>
            <a:endParaRPr lang="en-US" dirty="0"/>
          </a:p>
        </p:txBody>
      </p:sp>
      <p:sp>
        <p:nvSpPr>
          <p:cNvPr id="2" name="Date Placeholder 1">
            <a:extLst>
              <a:ext uri="{FF2B5EF4-FFF2-40B4-BE49-F238E27FC236}">
                <a16:creationId xmlns:a16="http://schemas.microsoft.com/office/drawing/2014/main" id="{023455C6-2D37-DA7B-B30D-DEC4B5CFB927}"/>
              </a:ext>
            </a:extLst>
          </p:cNvPr>
          <p:cNvSpPr>
            <a:spLocks noGrp="1"/>
          </p:cNvSpPr>
          <p:nvPr>
            <p:ph type="dt" sz="half" idx="17"/>
          </p:nvPr>
        </p:nvSpPr>
        <p:spPr/>
        <p:txBody>
          <a:bodyPr/>
          <a:lstStyle/>
          <a:p>
            <a:fld id="{DEE4FD85-5D6D-4FA4-A373-26EC0F227592}" type="datetime1">
              <a:rPr lang="en-US" smtClean="0"/>
              <a:pPr/>
              <a:t>3/27/2026</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52272" y="2584094"/>
            <a:ext cx="4989576" cy="665483"/>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67512" y="3569539"/>
            <a:ext cx="4974336" cy="27106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65392" y="2565527"/>
            <a:ext cx="4974336" cy="72118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65392" y="3569538"/>
            <a:ext cx="4974336" cy="27106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50136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69C627C0-7428-BA8A-D0E2-CC8A8D377103}"/>
              </a:ext>
            </a:extLst>
          </p:cNvPr>
          <p:cNvSpPr>
            <a:spLocks noGrp="1"/>
          </p:cNvSpPr>
          <p:nvPr>
            <p:ph type="title"/>
          </p:nvPr>
        </p:nvSpPr>
        <p:spPr>
          <a:xfrm>
            <a:off x="667510" y="1261872"/>
            <a:ext cx="10872217" cy="1033953"/>
          </a:xfrm>
        </p:spPr>
        <p:txBody>
          <a:bodyPr anchor="t">
            <a:normAutofit/>
          </a:bodyPr>
          <a:lstStyle>
            <a:lvl1pPr>
              <a:defRPr sz="4000"/>
            </a:lvl1pPr>
          </a:lstStyle>
          <a:p>
            <a:r>
              <a:rPr lang="en-US" dirty="0"/>
              <a:t>Click to edit Master title style</a:t>
            </a:r>
          </a:p>
        </p:txBody>
      </p:sp>
      <p:sp>
        <p:nvSpPr>
          <p:cNvPr id="4" name="Slide Number Placeholder 3">
            <a:extLst>
              <a:ext uri="{FF2B5EF4-FFF2-40B4-BE49-F238E27FC236}">
                <a16:creationId xmlns:a16="http://schemas.microsoft.com/office/drawing/2014/main" id="{3F3C0BCA-D1D7-CF64-AEC7-33E55DBC4D04}"/>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3" name="Footer Placeholder 2">
            <a:extLst>
              <a:ext uri="{FF2B5EF4-FFF2-40B4-BE49-F238E27FC236}">
                <a16:creationId xmlns:a16="http://schemas.microsoft.com/office/drawing/2014/main" id="{6B9B36D5-9101-EA9F-061C-3EB80ED08A2E}"/>
              </a:ext>
            </a:extLst>
          </p:cNvPr>
          <p:cNvSpPr>
            <a:spLocks noGrp="1"/>
          </p:cNvSpPr>
          <p:nvPr>
            <p:ph type="ftr" sz="quarter" idx="11"/>
          </p:nvPr>
        </p:nvSpPr>
        <p:spPr/>
        <p:txBody>
          <a:bodyPr/>
          <a:lstStyle/>
          <a:p>
            <a:r>
              <a:rPr lang="en-US"/>
              <a:t>Presentation title</a:t>
            </a:r>
            <a:endParaRPr lang="en-US" dirty="0"/>
          </a:p>
        </p:txBody>
      </p:sp>
      <p:sp>
        <p:nvSpPr>
          <p:cNvPr id="2" name="Date Placeholder 1">
            <a:extLst>
              <a:ext uri="{FF2B5EF4-FFF2-40B4-BE49-F238E27FC236}">
                <a16:creationId xmlns:a16="http://schemas.microsoft.com/office/drawing/2014/main" id="{30FC613A-845B-FD71-729B-17AC533A8AAC}"/>
              </a:ext>
            </a:extLst>
          </p:cNvPr>
          <p:cNvSpPr>
            <a:spLocks noGrp="1"/>
          </p:cNvSpPr>
          <p:nvPr>
            <p:ph type="dt" sz="half" idx="10"/>
          </p:nvPr>
        </p:nvSpPr>
        <p:spPr/>
        <p:txBody>
          <a:bodyPr/>
          <a:lstStyle/>
          <a:p>
            <a:fld id="{DEE4FD85-5D6D-4FA4-A373-26EC0F227592}" type="datetime1">
              <a:rPr lang="en-US" smtClean="0"/>
              <a:pPr/>
              <a:t>3/27/2026</a:t>
            </a:fld>
            <a:endParaRPr lang="en-US"/>
          </a:p>
        </p:txBody>
      </p:sp>
    </p:spTree>
    <p:extLst>
      <p:ext uri="{BB962C8B-B14F-4D97-AF65-F5344CB8AC3E}">
        <p14:creationId xmlns:p14="http://schemas.microsoft.com/office/powerpoint/2010/main" val="17324937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6DE469-E242-00F6-D36A-8C98D6219C51}"/>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3" name="Footer Placeholder 2">
            <a:extLst>
              <a:ext uri="{FF2B5EF4-FFF2-40B4-BE49-F238E27FC236}">
                <a16:creationId xmlns:a16="http://schemas.microsoft.com/office/drawing/2014/main" id="{CD2F422C-D8A7-AE2F-E398-B64591AD4716}"/>
              </a:ext>
            </a:extLst>
          </p:cNvPr>
          <p:cNvSpPr>
            <a:spLocks noGrp="1"/>
          </p:cNvSpPr>
          <p:nvPr>
            <p:ph type="ftr" sz="quarter" idx="11"/>
          </p:nvPr>
        </p:nvSpPr>
        <p:spPr/>
        <p:txBody>
          <a:bodyPr/>
          <a:lstStyle/>
          <a:p>
            <a:r>
              <a:rPr lang="en-US"/>
              <a:t>Presentation title</a:t>
            </a:r>
            <a:endParaRPr lang="en-US" dirty="0"/>
          </a:p>
        </p:txBody>
      </p:sp>
      <p:sp>
        <p:nvSpPr>
          <p:cNvPr id="2" name="Date Placeholder 1">
            <a:extLst>
              <a:ext uri="{FF2B5EF4-FFF2-40B4-BE49-F238E27FC236}">
                <a16:creationId xmlns:a16="http://schemas.microsoft.com/office/drawing/2014/main" id="{964113CA-1CE1-FE6B-9D3C-9E9AB40F4C3E}"/>
              </a:ext>
            </a:extLst>
          </p:cNvPr>
          <p:cNvSpPr>
            <a:spLocks noGrp="1"/>
          </p:cNvSpPr>
          <p:nvPr>
            <p:ph type="dt" sz="half" idx="10"/>
          </p:nvPr>
        </p:nvSpPr>
        <p:spPr/>
        <p:txBody>
          <a:bodyPr/>
          <a:lstStyle/>
          <a:p>
            <a:fld id="{DEE4FD85-5D6D-4FA4-A373-26EC0F227592}" type="datetime1">
              <a:rPr lang="en-US" smtClean="0"/>
              <a:pPr/>
              <a:t>3/27/2026</a:t>
            </a:fld>
            <a:endParaRPr lang="en-US"/>
          </a:p>
        </p:txBody>
      </p:sp>
    </p:spTree>
    <p:extLst>
      <p:ext uri="{BB962C8B-B14F-4D97-AF65-F5344CB8AC3E}">
        <p14:creationId xmlns:p14="http://schemas.microsoft.com/office/powerpoint/2010/main" val="36081716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67512" y="1260123"/>
            <a:ext cx="4654296" cy="1004010"/>
          </a:xfrm>
        </p:spPr>
        <p:txBody>
          <a:bodyPr anchor="t">
            <a:normAutofit/>
          </a:bodyPr>
          <a:lstStyle>
            <a:lvl1pPr>
              <a:defRPr sz="40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67512" y="2584094"/>
            <a:ext cx="4654296" cy="3696086"/>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641848" y="1260123"/>
            <a:ext cx="5882640" cy="504860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5F561563-9E70-4586-A914-471E339CD19B}"/>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F5A72062-C159-A70C-DAB3-C80E0D341ED8}"/>
              </a:ext>
            </a:extLst>
          </p:cNvPr>
          <p:cNvSpPr>
            <a:spLocks noGrp="1"/>
          </p:cNvSpPr>
          <p:nvPr>
            <p:ph type="ftr" sz="quarter" idx="11"/>
          </p:nvPr>
        </p:nvSpPr>
        <p:spPr/>
        <p:txBody>
          <a:bodyPr/>
          <a:lstStyle/>
          <a:p>
            <a:r>
              <a:rPr lang="en-US"/>
              <a:t>Presentation title</a:t>
            </a:r>
            <a:endParaRPr lang="en-US" dirty="0"/>
          </a:p>
        </p:txBody>
      </p:sp>
      <p:sp>
        <p:nvSpPr>
          <p:cNvPr id="5" name="Date Placeholder 4">
            <a:extLst>
              <a:ext uri="{FF2B5EF4-FFF2-40B4-BE49-F238E27FC236}">
                <a16:creationId xmlns:a16="http://schemas.microsoft.com/office/drawing/2014/main" id="{DDA7ED0D-2631-05E7-635A-88D81CC3A4D7}"/>
              </a:ext>
            </a:extLst>
          </p:cNvPr>
          <p:cNvSpPr>
            <a:spLocks noGrp="1"/>
          </p:cNvSpPr>
          <p:nvPr>
            <p:ph type="dt" sz="half" idx="10"/>
          </p:nvPr>
        </p:nvSpPr>
        <p:spPr/>
        <p:txBody>
          <a:bodyPr/>
          <a:lstStyle/>
          <a:p>
            <a:fld id="{DEE4FD85-5D6D-4FA4-A373-26EC0F227592}" type="datetime1">
              <a:rPr lang="en-US" smtClean="0"/>
              <a:pPr/>
              <a:t>3/27/2026</a:t>
            </a:fld>
            <a:endParaRPr lang="en-US"/>
          </a:p>
        </p:txBody>
      </p:sp>
    </p:spTree>
    <p:extLst>
      <p:ext uri="{BB962C8B-B14F-4D97-AF65-F5344CB8AC3E}">
        <p14:creationId xmlns:p14="http://schemas.microsoft.com/office/powerpoint/2010/main" val="1902960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67512" y="1260123"/>
            <a:ext cx="3429386" cy="1004011"/>
          </a:xfrm>
        </p:spPr>
        <p:txBody>
          <a:bodyPr anchor="t">
            <a:normAutofit/>
          </a:bodyPr>
          <a:lstStyle>
            <a:lvl1pPr>
              <a:defRPr sz="4000"/>
            </a:lvl1pPr>
          </a:lstStyle>
          <a:p>
            <a:r>
              <a:rPr lang="en-US" dirty="0"/>
              <a:t>Click to edit Master title style</a:t>
            </a:r>
          </a:p>
        </p:txBody>
      </p:sp>
      <p:sp>
        <p:nvSpPr>
          <p:cNvPr id="7" name="Slide Number Placeholder 6">
            <a:extLst>
              <a:ext uri="{FF2B5EF4-FFF2-40B4-BE49-F238E27FC236}">
                <a16:creationId xmlns:a16="http://schemas.microsoft.com/office/drawing/2014/main" id="{BC39AD1E-0BFD-0C6E-EED4-3782FB82483A}"/>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2607554B-B714-3610-BD99-8CAEFA5662C2}"/>
              </a:ext>
            </a:extLst>
          </p:cNvPr>
          <p:cNvSpPr>
            <a:spLocks noGrp="1"/>
          </p:cNvSpPr>
          <p:nvPr>
            <p:ph type="ftr" sz="quarter" idx="11"/>
          </p:nvPr>
        </p:nvSpPr>
        <p:spPr/>
        <p:txBody>
          <a:bodyPr/>
          <a:lstStyle/>
          <a:p>
            <a:r>
              <a:rPr lang="en-US"/>
              <a:t>Presentation title</a:t>
            </a:r>
            <a:endParaRPr lang="en-US" dirty="0"/>
          </a:p>
        </p:txBody>
      </p:sp>
      <p:sp>
        <p:nvSpPr>
          <p:cNvPr id="5" name="Date Placeholder 4">
            <a:extLst>
              <a:ext uri="{FF2B5EF4-FFF2-40B4-BE49-F238E27FC236}">
                <a16:creationId xmlns:a16="http://schemas.microsoft.com/office/drawing/2014/main" id="{42AFEDF4-9C70-920E-A49D-7787AA6DA023}"/>
              </a:ext>
            </a:extLst>
          </p:cNvPr>
          <p:cNvSpPr>
            <a:spLocks noGrp="1"/>
          </p:cNvSpPr>
          <p:nvPr>
            <p:ph type="dt" sz="half" idx="10"/>
          </p:nvPr>
        </p:nvSpPr>
        <p:spPr/>
        <p:txBody>
          <a:bodyPr/>
          <a:lstStyle/>
          <a:p>
            <a:fld id="{DEE4FD85-5D6D-4FA4-A373-26EC0F227592}" type="datetime1">
              <a:rPr lang="en-US" smtClean="0"/>
              <a:pPr/>
              <a:t>3/27/2026</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67511" y="2584094"/>
            <a:ext cx="3410711" cy="3696085"/>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398262" y="1260123"/>
            <a:ext cx="7141465" cy="5020056"/>
          </a:xfrm>
          <a:blipFill>
            <a:blip r:embed="rId2">
              <a:alphaModFix amt="60000"/>
              <a:extLst>
                <a:ext uri="{28A0092B-C50C-407E-A947-70E740481C1C}">
                  <a14:useLocalDpi xmlns:a14="http://schemas.microsoft.com/office/drawing/2010/main" val="0"/>
                </a:ext>
              </a:extLst>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1622555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260121"/>
            <a:ext cx="10856976" cy="2008021"/>
          </a:xfrm>
        </p:spPr>
        <p:txBody>
          <a:bodyPr anchor="b">
            <a:normAutofit/>
          </a:bodyPr>
          <a:lstStyle>
            <a:lvl1pPr>
              <a:defRPr sz="7200"/>
            </a:lvl1pPr>
          </a:lstStyle>
          <a:p>
            <a:r>
              <a:rPr lang="en-US" dirty="0"/>
              <a:t>Click to edit Master title style</a:t>
            </a:r>
          </a:p>
        </p:txBody>
      </p:sp>
      <p:sp>
        <p:nvSpPr>
          <p:cNvPr id="5" name="Slide Number Placeholder 4">
            <a:extLst>
              <a:ext uri="{FF2B5EF4-FFF2-40B4-BE49-F238E27FC236}">
                <a16:creationId xmlns:a16="http://schemas.microsoft.com/office/drawing/2014/main" id="{258D07FC-43F1-4E18-580C-3C44320F91FD}"/>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C225ABD4-FA73-E749-3EA0-9C6BA20EAC2D}"/>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79A1E3B5-40D2-5FD4-06BA-E77052C7F056}"/>
              </a:ext>
            </a:extLst>
          </p:cNvPr>
          <p:cNvSpPr>
            <a:spLocks noGrp="1"/>
          </p:cNvSpPr>
          <p:nvPr>
            <p:ph type="dt" sz="half" idx="14"/>
          </p:nvPr>
        </p:nvSpPr>
        <p:spPr/>
        <p:txBody>
          <a:bodyPr/>
          <a:lstStyle/>
          <a:p>
            <a:fld id="{DEE4FD85-5D6D-4FA4-A373-26EC0F227592}" type="datetime1">
              <a:rPr lang="en-US" smtClean="0"/>
              <a:pPr/>
              <a:t>3/27/2026</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67511" y="3588104"/>
            <a:ext cx="10856977" cy="269207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9598464"/>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2584093"/>
            <a:ext cx="8375902" cy="1688061"/>
          </a:xfrm>
        </p:spPr>
        <p:txBody>
          <a:bodyPr anchor="b">
            <a:noAutofit/>
          </a:bodyPr>
          <a:lstStyle>
            <a:lvl1pPr>
              <a:defRPr sz="7200"/>
            </a:lvl1pPr>
          </a:lstStyle>
          <a:p>
            <a:r>
              <a:rPr lang="en-US" dirty="0"/>
              <a:t>Click to edit Master title style</a:t>
            </a:r>
          </a:p>
        </p:txBody>
      </p:sp>
      <p:sp>
        <p:nvSpPr>
          <p:cNvPr id="5" name="Slide Number Placeholder 4">
            <a:extLst>
              <a:ext uri="{FF2B5EF4-FFF2-40B4-BE49-F238E27FC236}">
                <a16:creationId xmlns:a16="http://schemas.microsoft.com/office/drawing/2014/main" id="{5E6AA90F-CC56-0B2B-76BD-895A361811F3}"/>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CF8B045D-0D5B-3227-835A-58CF4E811909}"/>
              </a:ext>
            </a:extLst>
          </p:cNvPr>
          <p:cNvSpPr>
            <a:spLocks noGrp="1"/>
          </p:cNvSpPr>
          <p:nvPr>
            <p:ph type="ftr" sz="quarter" idx="16"/>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67A6090A-D950-230B-F6B3-C5035C3CEACF}"/>
              </a:ext>
            </a:extLst>
          </p:cNvPr>
          <p:cNvSpPr>
            <a:spLocks noGrp="1"/>
          </p:cNvSpPr>
          <p:nvPr>
            <p:ph type="dt" sz="half" idx="15"/>
          </p:nvPr>
        </p:nvSpPr>
        <p:spPr/>
        <p:txBody>
          <a:bodyPr/>
          <a:lstStyle/>
          <a:p>
            <a:fld id="{DEE4FD85-5D6D-4FA4-A373-26EC0F227592}" type="datetime1">
              <a:rPr lang="en-US" smtClean="0"/>
              <a:pPr/>
              <a:t>3/27/2026</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67512" y="4592115"/>
            <a:ext cx="8385048" cy="1688063"/>
          </a:xfrm>
        </p:spPr>
        <p:txBody>
          <a:bodyPr>
            <a:normAutofit/>
          </a:bodyPr>
          <a:lstStyle>
            <a:lvl1pPr marL="0" indent="0">
              <a:buNone/>
              <a:defRPr sz="1400"/>
            </a:lvl1pPr>
            <a:lvl2pPr marL="228600" indent="0">
              <a:buNone/>
              <a:defRPr sz="1200"/>
            </a:lvl2pPr>
            <a:lvl3pPr marL="457200" indent="0">
              <a:buNone/>
              <a:defRPr sz="1100"/>
            </a:lvl3pPr>
            <a:lvl4pPr marL="685800" indent="0">
              <a:buNone/>
              <a:defRPr sz="1100"/>
            </a:lvl4pPr>
            <a:lvl5pPr marL="914400" indent="0">
              <a:buNone/>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3454866"/>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809" y="381000"/>
            <a:ext cx="9832359" cy="1219200"/>
          </a:xfrm>
        </p:spPr>
        <p:txBody>
          <a:bodyPr/>
          <a:lstStyle>
            <a:lvl1pPr>
              <a:defRPr>
                <a:solidFill>
                  <a:schemeClr val="accent1">
                    <a:lumMod val="50000"/>
                  </a:schemeClr>
                </a:solidFill>
              </a:defRPr>
            </a:lvl1pPr>
          </a:lstStyle>
          <a:p>
            <a:r>
              <a:rPr lang="en-US"/>
              <a:t>Click to edit Master title style</a:t>
            </a:r>
            <a:endParaRPr/>
          </a:p>
        </p:txBody>
      </p:sp>
      <p:sp>
        <p:nvSpPr>
          <p:cNvPr id="3" name="Content Placeholder 2"/>
          <p:cNvSpPr>
            <a:spLocks noGrp="1"/>
          </p:cNvSpPr>
          <p:nvPr>
            <p:ph sz="half" idx="1"/>
          </p:nvPr>
        </p:nvSpPr>
        <p:spPr>
          <a:xfrm>
            <a:off x="1488556" y="1984248"/>
            <a:ext cx="4801850"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553319" y="1984248"/>
            <a:ext cx="4801851"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03F41C87-7AD9-4845-A077-840E4A0F3F06}" type="datetimeFigureOut">
              <a:rPr lang="en-US"/>
              <a:t>3/27/2026</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9368" y="1709058"/>
            <a:ext cx="9619581"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77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67512" y="1260121"/>
            <a:ext cx="10872216" cy="1004011"/>
          </a:xfrm>
          <a:prstGeom prst="rect">
            <a:avLst/>
          </a:prstGeom>
        </p:spPr>
        <p:txBody>
          <a:bodyPr vert="horz" lIns="91440" tIns="45720" rIns="91440" bIns="45720" rtlCol="0" anchor="b">
            <a:normAutofit/>
          </a:bodyPr>
          <a:lstStyle/>
          <a:p>
            <a:r>
              <a:rPr lang="en-US" dirty="0"/>
              <a:t>Click to edit Master title style</a:t>
            </a:r>
          </a:p>
        </p:txBody>
      </p:sp>
      <p:sp>
        <p:nvSpPr>
          <p:cNvPr id="29" name="Slide Number Placeholder 5">
            <a:extLst>
              <a:ext uri="{FF2B5EF4-FFF2-40B4-BE49-F238E27FC236}">
                <a16:creationId xmlns:a16="http://schemas.microsoft.com/office/drawing/2014/main" id="{87E7F9E7-BD7C-7BD1-18C4-D0670D6F7056}"/>
              </a:ext>
            </a:extLst>
          </p:cNvPr>
          <p:cNvSpPr>
            <a:spLocks noGrp="1"/>
          </p:cNvSpPr>
          <p:nvPr>
            <p:ph type="sldNum" sz="quarter" idx="4"/>
          </p:nvPr>
        </p:nvSpPr>
        <p:spPr>
          <a:xfrm>
            <a:off x="667512" y="187882"/>
            <a:ext cx="266609" cy="365125"/>
          </a:xfrm>
          <a:prstGeom prst="rect">
            <a:avLst/>
          </a:prstGeom>
        </p:spPr>
        <p:txBody>
          <a:bodyPr lIns="0" rIns="0" anchor="ctr"/>
          <a:lstStyle>
            <a:lvl1pPr algn="l" rtl="0">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934122" y="181066"/>
            <a:ext cx="3144101" cy="365125"/>
          </a:xfrm>
          <a:prstGeom prst="rect">
            <a:avLst/>
          </a:prstGeom>
        </p:spPr>
        <p:txBody>
          <a:bodyPr vert="horz" lIns="91440" tIns="45720" rIns="91440" bIns="45720" rtlCol="0" anchor="ctr"/>
          <a:lstStyle>
            <a:lvl1pPr algn="l" rtl="0">
              <a:defRPr sz="900">
                <a:solidFill>
                  <a:schemeClr val="tx1"/>
                </a:solidFill>
                <a:latin typeface="+mj-lt"/>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DEE4FD85-5D6D-4FA4-A373-26EC0F227592}" type="datetime1">
              <a:rPr lang="en-US" smtClean="0"/>
              <a:pPr/>
              <a:t>3/27/2026</a:t>
            </a:fld>
            <a:endParaRPr lang="en-US"/>
          </a:p>
        </p:txBody>
      </p:sp>
      <p:cxnSp>
        <p:nvCxnSpPr>
          <p:cNvPr id="26" name="Straight Connector 25">
            <a:extLst>
              <a:ext uri="{FF2B5EF4-FFF2-40B4-BE49-F238E27FC236}">
                <a16:creationId xmlns:a16="http://schemas.microsoft.com/office/drawing/2014/main" id="{BE2FCF00-BAB5-9903-A021-C98277BB5056}"/>
              </a:ext>
            </a:extLst>
          </p:cNvPr>
          <p:cNvCxnSpPr>
            <a:cxnSpLocks/>
          </p:cNvCxnSpPr>
          <p:nvPr userDrawn="1"/>
        </p:nvCxnSpPr>
        <p:spPr>
          <a:xfrm>
            <a:off x="652272" y="567605"/>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67512" y="2584094"/>
            <a:ext cx="10856976" cy="3696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348949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 id="2147483762" r:id="rId35"/>
    <p:sldLayoutId id="2147483763" r:id="rId36"/>
    <p:sldLayoutId id="2147483764" r:id="rId37"/>
    <p:sldLayoutId id="2147483765" r:id="rId38"/>
    <p:sldLayoutId id="2147483766" r:id="rId39"/>
    <p:sldLayoutId id="2147483767" r:id="rId40"/>
    <p:sldLayoutId id="2147483768" r:id="rId41"/>
    <p:sldLayoutId id="2147483769" r:id="rId42"/>
    <p:sldLayoutId id="2147483770" r:id="rId43"/>
    <p:sldLayoutId id="2147483771" r:id="rId44"/>
    <p:sldLayoutId id="2147483772" r:id="rId45"/>
    <p:sldLayoutId id="2147483773" r:id="rId46"/>
    <p:sldLayoutId id="2147483774" r:id="rId47"/>
    <p:sldLayoutId id="2147483775" r:id="rId48"/>
    <p:sldLayoutId id="2147483776" r:id="rId49"/>
    <p:sldLayoutId id="2147483777" r:id="rId50"/>
    <p:sldLayoutId id="2147483778" r:id="rId51"/>
    <p:sldLayoutId id="2147483779" r:id="rId52"/>
    <p:sldLayoutId id="2147483780" r:id="rId53"/>
    <p:sldLayoutId id="2147483781" r:id="rId54"/>
    <p:sldLayoutId id="2147483782" r:id="rId55"/>
    <p:sldLayoutId id="2147483783" r:id="rId56"/>
    <p:sldLayoutId id="2147483784" r:id="rId57"/>
    <p:sldLayoutId id="2147483786" r:id="rId58"/>
  </p:sldLayoutIdLst>
  <p:hf hdr="0"/>
  <p:txStyles>
    <p:titleStyle>
      <a:lvl1pPr algn="l" defTabSz="914400" rtl="0" eaLnBrk="1" latinLnBrk="0" hangingPunct="1">
        <a:lnSpc>
          <a:spcPct val="80000"/>
        </a:lnSpc>
        <a:spcBef>
          <a:spcPct val="0"/>
        </a:spcBef>
        <a:buNone/>
        <a:defRPr sz="28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9" orient="horz" pos="2160">
          <p15:clr>
            <a:srgbClr val="F26B43"/>
          </p15:clr>
        </p15:guide>
        <p15:guide id="20" pos="3840">
          <p15:clr>
            <a:srgbClr val="F26B43"/>
          </p15:clr>
        </p15:guide>
        <p15:guide id="21" pos="7296">
          <p15:clr>
            <a:srgbClr val="F26B43"/>
          </p15:clr>
        </p15:guide>
        <p15:guide id="22"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hyperlink" Target="https://creativecommons.org/licenses/by-nc-nd/3.0/" TargetMode="External"/><Relationship Id="rId4" Type="http://schemas.openxmlformats.org/officeDocument/2006/relationships/hyperlink" Target="https://www.viaggi-usa.it/foliage-vermon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7.xml"/><Relationship Id="rId5" Type="http://schemas.openxmlformats.org/officeDocument/2006/relationships/hyperlink" Target="https://creativecommons.org/licenses/by-nc-nd/3.0/" TargetMode="External"/><Relationship Id="rId4" Type="http://schemas.openxmlformats.org/officeDocument/2006/relationships/hyperlink" Target="https://www.viaggi-usa.it/foliage-vermo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s://www.pexels.com/photo/fall-foliage-farm-green-mountains-mountains-18925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1"/><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hyperlink" Target="https://creativecommons.org/licenses/by-nc-sa/3.0/" TargetMode="External"/><Relationship Id="rId4" Type="http://schemas.openxmlformats.org/officeDocument/2006/relationships/hyperlink" Target="https://blog.bc-pf.org/macroeconomics-3-financial-markets/"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finance.vermont.gov/reports-and-publications/town-payment-reports-and-data" TargetMode="External"/><Relationship Id="rId3" Type="http://schemas.openxmlformats.org/officeDocument/2006/relationships/hyperlink" Target="https://www.vtgfoa.org/" TargetMode="External"/><Relationship Id="rId7" Type="http://schemas.openxmlformats.org/officeDocument/2006/relationships/hyperlink" Target="https://www.vermonttreasurer.gov/" TargetMode="External"/><Relationship Id="rId2" Type="http://schemas.openxmlformats.org/officeDocument/2006/relationships/hyperlink" Target="https://vmcta.org/" TargetMode="External"/><Relationship Id="rId1" Type="http://schemas.openxmlformats.org/officeDocument/2006/relationships/slideLayout" Target="../slideLayouts/slideLayout2.xml"/><Relationship Id="rId6" Type="http://schemas.openxmlformats.org/officeDocument/2006/relationships/hyperlink" Target="https://www.vlct.org/" TargetMode="External"/><Relationship Id="rId5" Type="http://schemas.openxmlformats.org/officeDocument/2006/relationships/hyperlink" Target="https://nesgfoa.com/" TargetMode="External"/><Relationship Id="rId10" Type="http://schemas.openxmlformats.org/officeDocument/2006/relationships/hyperlink" Target="https://sam.gov/content/home" TargetMode="External"/><Relationship Id="rId4" Type="http://schemas.openxmlformats.org/officeDocument/2006/relationships/hyperlink" Target="https://www.gfoa.org/" TargetMode="External"/><Relationship Id="rId9" Type="http://schemas.openxmlformats.org/officeDocument/2006/relationships/hyperlink" Target="https://auditor.vermont.gov/"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missingmoney.vermont.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he image depicts a picturesque rural scene with a red barn, a white church with a tall steeple, and a vibrant autumnal foliage backdrop against a mountainous landscape.">
            <a:extLst>
              <a:ext uri="{FF2B5EF4-FFF2-40B4-BE49-F238E27FC236}">
                <a16:creationId xmlns:a16="http://schemas.microsoft.com/office/drawing/2014/main" id="{77529433-AC1D-9FE6-4400-CEBC17CF2D9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13" r="4553" b="-1"/>
          <a:stretch>
            <a:fillRect/>
          </a:stretch>
        </p:blipFill>
        <p:spPr>
          <a:xfrm>
            <a:off x="20" y="10"/>
            <a:ext cx="12191980" cy="685799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
        <p:nvSpPr>
          <p:cNvPr id="2" name="Title 1">
            <a:extLst>
              <a:ext uri="{FF2B5EF4-FFF2-40B4-BE49-F238E27FC236}">
                <a16:creationId xmlns:a16="http://schemas.microsoft.com/office/drawing/2014/main" id="{E2222D5E-A72E-7DC9-6FF8-31205393FFAD}"/>
              </a:ext>
            </a:extLst>
          </p:cNvPr>
          <p:cNvSpPr>
            <a:spLocks noGrp="1"/>
          </p:cNvSpPr>
          <p:nvPr>
            <p:ph type="ctrTitle"/>
          </p:nvPr>
        </p:nvSpPr>
        <p:spPr>
          <a:xfrm>
            <a:off x="0" y="3429000"/>
            <a:ext cx="12192000" cy="2159828"/>
          </a:xfrm>
        </p:spPr>
        <p:txBody>
          <a:bodyPr anchor="b">
            <a:normAutofit/>
          </a:bodyPr>
          <a:lstStyle/>
          <a:p>
            <a:r>
              <a:rPr lang="en-US" dirty="0"/>
              <a:t>Policies for Municipal Treasurers</a:t>
            </a:r>
          </a:p>
        </p:txBody>
      </p:sp>
      <p:sp>
        <p:nvSpPr>
          <p:cNvPr id="3" name="Subtitle 2">
            <a:extLst>
              <a:ext uri="{FF2B5EF4-FFF2-40B4-BE49-F238E27FC236}">
                <a16:creationId xmlns:a16="http://schemas.microsoft.com/office/drawing/2014/main" id="{D3DC40B2-AD96-4DB9-E3E4-784B84988145}"/>
              </a:ext>
            </a:extLst>
          </p:cNvPr>
          <p:cNvSpPr>
            <a:spLocks noGrp="1"/>
          </p:cNvSpPr>
          <p:nvPr>
            <p:ph type="subTitle" idx="1"/>
          </p:nvPr>
        </p:nvSpPr>
        <p:spPr>
          <a:xfrm>
            <a:off x="0" y="5586478"/>
            <a:ext cx="12192000" cy="1271522"/>
          </a:xfrm>
        </p:spPr>
        <p:txBody>
          <a:bodyPr anchor="t">
            <a:normAutofit/>
          </a:bodyPr>
          <a:lstStyle/>
          <a:p>
            <a:r>
              <a:rPr lang="en-US"/>
              <a:t>Guidelines shaping local governance and community development</a:t>
            </a:r>
          </a:p>
        </p:txBody>
      </p:sp>
      <p:sp>
        <p:nvSpPr>
          <p:cNvPr id="4" name="Slide Number Placeholder 3">
            <a:extLst>
              <a:ext uri="{FF2B5EF4-FFF2-40B4-BE49-F238E27FC236}">
                <a16:creationId xmlns:a16="http://schemas.microsoft.com/office/drawing/2014/main" id="{F8BF2705-6A37-DD6B-0F1D-D7DD2FF97103}"/>
              </a:ext>
            </a:extLst>
          </p:cNvPr>
          <p:cNvSpPr>
            <a:spLocks noGrp="1"/>
          </p:cNvSpPr>
          <p:nvPr>
            <p:ph type="sldNum" sz="quarter" idx="4"/>
          </p:nvPr>
        </p:nvSpPr>
        <p:spPr>
          <a:xfrm>
            <a:off x="667512" y="187882"/>
            <a:ext cx="266609" cy="365125"/>
          </a:xfrm>
        </p:spPr>
        <p:txBody>
          <a:bodyPr anchor="ctr">
            <a:normAutofit/>
          </a:bodyPr>
          <a:lstStyle/>
          <a:p>
            <a:pPr>
              <a:spcAft>
                <a:spcPts val="600"/>
              </a:spcAft>
            </a:pPr>
            <a:fld id="{7ECAF3DD-865B-4F9E-8AEE-28157E83B0D8}" type="slidenum">
              <a:rPr lang="en-US" smtClean="0"/>
              <a:pPr>
                <a:spcAft>
                  <a:spcPts val="600"/>
                </a:spcAft>
              </a:pPr>
              <a:t>1</a:t>
            </a:fld>
            <a:endParaRPr lang="en-US"/>
          </a:p>
        </p:txBody>
      </p:sp>
      <p:sp>
        <p:nvSpPr>
          <p:cNvPr id="5" name="Footer Placeholder 4">
            <a:extLst>
              <a:ext uri="{FF2B5EF4-FFF2-40B4-BE49-F238E27FC236}">
                <a16:creationId xmlns:a16="http://schemas.microsoft.com/office/drawing/2014/main" id="{577D122A-049A-22C1-7C10-738EBFB9EAAE}"/>
              </a:ext>
            </a:extLst>
          </p:cNvPr>
          <p:cNvSpPr>
            <a:spLocks noGrp="1"/>
          </p:cNvSpPr>
          <p:nvPr>
            <p:ph type="ftr" sz="quarter" idx="15"/>
          </p:nvPr>
        </p:nvSpPr>
        <p:spPr>
          <a:xfrm>
            <a:off x="934122" y="181066"/>
            <a:ext cx="3144101" cy="365125"/>
          </a:xfrm>
        </p:spPr>
        <p:txBody>
          <a:bodyPr anchor="ctr">
            <a:normAutofit/>
          </a:bodyPr>
          <a:lstStyle/>
          <a:p>
            <a:pPr>
              <a:spcAft>
                <a:spcPts val="600"/>
              </a:spcAft>
            </a:pPr>
            <a:r>
              <a:rPr lang="en-US"/>
              <a:t>Presentation title</a:t>
            </a:r>
          </a:p>
        </p:txBody>
      </p:sp>
      <p:sp>
        <p:nvSpPr>
          <p:cNvPr id="6" name="Date Placeholder 5">
            <a:extLst>
              <a:ext uri="{FF2B5EF4-FFF2-40B4-BE49-F238E27FC236}">
                <a16:creationId xmlns:a16="http://schemas.microsoft.com/office/drawing/2014/main" id="{3BCF3532-9CAA-2003-6AC8-9C87FC274F45}"/>
              </a:ext>
            </a:extLst>
          </p:cNvPr>
          <p:cNvSpPr>
            <a:spLocks noGrp="1"/>
          </p:cNvSpPr>
          <p:nvPr>
            <p:ph type="dt" sz="half" idx="2"/>
          </p:nvPr>
        </p:nvSpPr>
        <p:spPr>
          <a:xfrm>
            <a:off x="9337084" y="181004"/>
            <a:ext cx="2202644" cy="365125"/>
          </a:xfrm>
        </p:spPr>
        <p:txBody>
          <a:bodyPr anchor="ctr">
            <a:normAutofit/>
          </a:bodyPr>
          <a:lstStyle/>
          <a:p>
            <a:pPr>
              <a:spcAft>
                <a:spcPts val="600"/>
              </a:spcAft>
            </a:pPr>
            <a:fld id="{817601D0-08EE-4682-8251-778D57A7E59F}" type="datetime1">
              <a:rPr lang="en-US" smtClean="0"/>
              <a:pPr>
                <a:spcAft>
                  <a:spcPts val="600"/>
                </a:spcAft>
              </a:pPr>
              <a:t>3/27/2026</a:t>
            </a:fld>
            <a:endParaRPr lang="en-US"/>
          </a:p>
        </p:txBody>
      </p:sp>
      <p:sp>
        <p:nvSpPr>
          <p:cNvPr id="9" name="TextBox 8">
            <a:extLst>
              <a:ext uri="{FF2B5EF4-FFF2-40B4-BE49-F238E27FC236}">
                <a16:creationId xmlns:a16="http://schemas.microsoft.com/office/drawing/2014/main" id="{A518C4F0-4ADA-A858-722D-46A20E0DE5F6}"/>
              </a:ext>
            </a:extLst>
          </p:cNvPr>
          <p:cNvSpPr txBox="1"/>
          <p:nvPr/>
        </p:nvSpPr>
        <p:spPr>
          <a:xfrm>
            <a:off x="9437720" y="6657945"/>
            <a:ext cx="275428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viaggi-usa.it/foliage-vermon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162815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10" presetClass="entr" presetSubtype="0" fill="hold" grpId="1" nodeType="withEffect">
                                  <p:stCondLst>
                                    <p:cond delay="25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53598-2861-63D3-CF1E-E90C217A1DE0}"/>
              </a:ext>
            </a:extLst>
          </p:cNvPr>
          <p:cNvSpPr>
            <a:spLocks noGrp="1"/>
          </p:cNvSpPr>
          <p:nvPr>
            <p:ph type="title"/>
          </p:nvPr>
        </p:nvSpPr>
        <p:spPr>
          <a:xfrm>
            <a:off x="667512" y="985802"/>
            <a:ext cx="3410710" cy="2692075"/>
          </a:xfrm>
        </p:spPr>
        <p:txBody>
          <a:bodyPr anchor="t">
            <a:normAutofit/>
          </a:bodyPr>
          <a:lstStyle/>
          <a:p>
            <a:r>
              <a:rPr lang="en-US"/>
              <a:t>Introduction to Financial Policies</a:t>
            </a:r>
          </a:p>
        </p:txBody>
      </p:sp>
      <p:sp>
        <p:nvSpPr>
          <p:cNvPr id="17" name="Slide Number Placeholder 2">
            <a:extLst>
              <a:ext uri="{FF2B5EF4-FFF2-40B4-BE49-F238E27FC236}">
                <a16:creationId xmlns:a16="http://schemas.microsoft.com/office/drawing/2014/main" id="{542613AF-C627-956F-49C6-B526F639ADEB}"/>
              </a:ext>
            </a:extLst>
          </p:cNvPr>
          <p:cNvSpPr>
            <a:spLocks noGrp="1"/>
          </p:cNvSpPr>
          <p:nvPr>
            <p:ph type="sldNum" sz="quarter" idx="4"/>
          </p:nvPr>
        </p:nvSpPr>
        <p:spPr>
          <a:xfrm>
            <a:off x="667512" y="187882"/>
            <a:ext cx="266609" cy="365125"/>
          </a:xfrm>
        </p:spPr>
        <p:txBody>
          <a:bodyPr anchor="ctr">
            <a:normAutofit/>
          </a:bodyPr>
          <a:lstStyle/>
          <a:p>
            <a:pPr>
              <a:spcAft>
                <a:spcPts val="600"/>
              </a:spcAft>
            </a:pPr>
            <a:fld id="{7ECAF3DD-865B-4F9E-8AEE-28157E83B0D8}" type="slidenum">
              <a:rPr lang="en-US" smtClean="0"/>
              <a:pPr>
                <a:spcAft>
                  <a:spcPts val="600"/>
                </a:spcAft>
              </a:pPr>
              <a:t>2</a:t>
            </a:fld>
            <a:endParaRPr lang="en-US"/>
          </a:p>
        </p:txBody>
      </p:sp>
      <p:sp>
        <p:nvSpPr>
          <p:cNvPr id="18" name="Footer Placeholder 3">
            <a:extLst>
              <a:ext uri="{FF2B5EF4-FFF2-40B4-BE49-F238E27FC236}">
                <a16:creationId xmlns:a16="http://schemas.microsoft.com/office/drawing/2014/main" id="{45896999-D6B2-856C-9B3B-9000A30EDDCB}"/>
              </a:ext>
            </a:extLst>
          </p:cNvPr>
          <p:cNvSpPr>
            <a:spLocks noGrp="1"/>
          </p:cNvSpPr>
          <p:nvPr>
            <p:ph type="ftr" sz="quarter" idx="16"/>
          </p:nvPr>
        </p:nvSpPr>
        <p:spPr>
          <a:xfrm>
            <a:off x="934122" y="181066"/>
            <a:ext cx="3144101" cy="365125"/>
          </a:xfrm>
        </p:spPr>
        <p:txBody>
          <a:bodyPr anchor="ctr">
            <a:normAutofit/>
          </a:bodyPr>
          <a:lstStyle/>
          <a:p>
            <a:pPr>
              <a:spcAft>
                <a:spcPts val="600"/>
              </a:spcAft>
            </a:pPr>
            <a:r>
              <a:rPr lang="en-US"/>
              <a:t>Presentation title</a:t>
            </a:r>
          </a:p>
        </p:txBody>
      </p:sp>
      <p:sp>
        <p:nvSpPr>
          <p:cNvPr id="19" name="Date Placeholder 4">
            <a:extLst>
              <a:ext uri="{FF2B5EF4-FFF2-40B4-BE49-F238E27FC236}">
                <a16:creationId xmlns:a16="http://schemas.microsoft.com/office/drawing/2014/main" id="{325B85BD-36D9-75F8-5512-5DAFDDAFE720}"/>
              </a:ext>
            </a:extLst>
          </p:cNvPr>
          <p:cNvSpPr>
            <a:spLocks noGrp="1"/>
          </p:cNvSpPr>
          <p:nvPr>
            <p:ph type="dt" sz="half" idx="2"/>
          </p:nvPr>
        </p:nvSpPr>
        <p:spPr>
          <a:xfrm>
            <a:off x="9337084" y="181004"/>
            <a:ext cx="2202644" cy="365125"/>
          </a:xfrm>
        </p:spPr>
        <p:txBody>
          <a:bodyPr anchor="ctr">
            <a:normAutofit/>
          </a:bodyPr>
          <a:lstStyle/>
          <a:p>
            <a:pPr>
              <a:spcAft>
                <a:spcPts val="600"/>
              </a:spcAft>
            </a:pPr>
            <a:fld id="{720DC4C1-6C99-451D-B95A-6A6C83FBEA90}" type="datetime1">
              <a:rPr lang="en-US" smtClean="0"/>
              <a:pPr>
                <a:spcAft>
                  <a:spcPts val="600"/>
                </a:spcAft>
              </a:pPr>
              <a:t>3/27/2026</a:t>
            </a:fld>
            <a:endParaRPr lang="en-US"/>
          </a:p>
        </p:txBody>
      </p:sp>
      <p:pic>
        <p:nvPicPr>
          <p:cNvPr id="5" name="Picture 4" descr="The image depicts a picturesque rural scene with a red barn, a white church with a tall steeple, and a vibrant autumnal foliage backdrop against a mountainous landscape.&#10;&#10;AI-generated content may be incorrect.">
            <a:extLst>
              <a:ext uri="{FF2B5EF4-FFF2-40B4-BE49-F238E27FC236}">
                <a16:creationId xmlns:a16="http://schemas.microsoft.com/office/drawing/2014/main" id="{81475DEB-1AFB-38E6-2FF4-FAFC825F174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232" r="11674" b="1"/>
          <a:stretch>
            <a:fillRect/>
          </a:stretch>
        </p:blipFill>
        <p:spPr>
          <a:xfrm>
            <a:off x="667512" y="3997837"/>
            <a:ext cx="3410776" cy="2282341"/>
          </a:xfrm>
          <a:prstGeom prst="rect">
            <a:avLst/>
          </a:prstGeom>
          <a:noFill/>
        </p:spPr>
      </p:pic>
      <p:sp>
        <p:nvSpPr>
          <p:cNvPr id="3" name="Content Placeholder 2">
            <a:extLst>
              <a:ext uri="{FF2B5EF4-FFF2-40B4-BE49-F238E27FC236}">
                <a16:creationId xmlns:a16="http://schemas.microsoft.com/office/drawing/2014/main" id="{5150B7A2-61F5-B58F-525B-9C6CE69B815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98264" y="985802"/>
            <a:ext cx="7141464" cy="5294376"/>
          </a:xfrm>
        </p:spPr>
        <p:txBody>
          <a:bodyPr>
            <a:normAutofit/>
          </a:bodyPr>
          <a:lstStyle/>
          <a:p>
            <a:pPr marL="0" indent="0">
              <a:spcBef>
                <a:spcPts val="2500"/>
              </a:spcBef>
              <a:buFont typeface="Arial" panose="020B0604020202020204" pitchFamily="34" charset="0"/>
              <a:buNone/>
            </a:pPr>
            <a:r>
              <a:rPr lang="en-US" b="1" dirty="0"/>
              <a:t>Purpose and Importance</a:t>
            </a:r>
          </a:p>
          <a:p>
            <a:pPr marL="0" lvl="1" indent="0">
              <a:buFont typeface="Arial" panose="020B0604020202020204" pitchFamily="34" charset="0"/>
              <a:buNone/>
            </a:pPr>
            <a:r>
              <a:rPr lang="en-US" dirty="0"/>
              <a:t>Financial policies establish clear guidelines that ensure disciplined and transparent financial management aligned with strategic goals.</a:t>
            </a:r>
          </a:p>
          <a:p>
            <a:pPr marL="0" indent="0">
              <a:spcBef>
                <a:spcPts val="2500"/>
              </a:spcBef>
              <a:buFont typeface="Arial" panose="020B0604020202020204" pitchFamily="34" charset="0"/>
              <a:buNone/>
            </a:pPr>
            <a:r>
              <a:rPr lang="en-US" b="1" dirty="0"/>
              <a:t>Consistency and Continuity</a:t>
            </a:r>
          </a:p>
          <a:p>
            <a:pPr marL="0" lvl="1" indent="0">
              <a:buFont typeface="Arial" panose="020B0604020202020204" pitchFamily="34" charset="0"/>
              <a:buNone/>
            </a:pPr>
            <a:r>
              <a:rPr lang="en-US" dirty="0"/>
              <a:t>Policies maintain consistent financial decision-making over time, minimizing dependence on individual judgments or political changes.</a:t>
            </a:r>
          </a:p>
          <a:p>
            <a:pPr marL="0" indent="0">
              <a:spcBef>
                <a:spcPts val="2500"/>
              </a:spcBef>
              <a:buFont typeface="Arial" panose="020B0604020202020204" pitchFamily="34" charset="0"/>
              <a:buNone/>
            </a:pPr>
            <a:r>
              <a:rPr lang="en-US" b="1" dirty="0"/>
              <a:t>Risk Management and Planning</a:t>
            </a:r>
          </a:p>
          <a:p>
            <a:pPr marL="0" lvl="1" indent="0">
              <a:buFont typeface="Arial" panose="020B0604020202020204" pitchFamily="34" charset="0"/>
              <a:buNone/>
            </a:pPr>
            <a:r>
              <a:rPr lang="en-US" dirty="0"/>
              <a:t>Financial policies prepare organizations to manage revenues, expenses, reserves, and debt minimizing risk to assets.</a:t>
            </a:r>
          </a:p>
          <a:p>
            <a:pPr marL="0" indent="0">
              <a:spcBef>
                <a:spcPts val="2500"/>
              </a:spcBef>
              <a:buFont typeface="Arial" panose="020B0604020202020204" pitchFamily="34" charset="0"/>
              <a:buNone/>
            </a:pPr>
            <a:r>
              <a:rPr lang="en-US" b="1" dirty="0"/>
              <a:t>Communication and Accountability</a:t>
            </a:r>
          </a:p>
          <a:p>
            <a:pPr marL="0" lvl="1" indent="0">
              <a:buFont typeface="Arial" panose="020B0604020202020204" pitchFamily="34" charset="0"/>
              <a:buNone/>
            </a:pPr>
            <a:r>
              <a:rPr lang="en-US" dirty="0"/>
              <a:t>Policies communicate clear decision-making rules internally and demonstrate fiscal responsibility to external stakeholders.</a:t>
            </a:r>
          </a:p>
        </p:txBody>
      </p:sp>
      <p:sp>
        <p:nvSpPr>
          <p:cNvPr id="6" name="TextBox 5">
            <a:extLst>
              <a:ext uri="{FF2B5EF4-FFF2-40B4-BE49-F238E27FC236}">
                <a16:creationId xmlns:a16="http://schemas.microsoft.com/office/drawing/2014/main" id="{35DEF8B5-E51B-ABC9-A03B-4E65E54645BB}"/>
              </a:ext>
            </a:extLst>
          </p:cNvPr>
          <p:cNvSpPr txBox="1"/>
          <p:nvPr/>
        </p:nvSpPr>
        <p:spPr>
          <a:xfrm>
            <a:off x="1324008" y="6080123"/>
            <a:ext cx="275428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viaggi-usa.it/foliage-vermon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4102109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7993C-7A4F-E65B-684E-9379095E8709}"/>
              </a:ext>
            </a:extLst>
          </p:cNvPr>
          <p:cNvSpPr>
            <a:spLocks noGrp="1"/>
          </p:cNvSpPr>
          <p:nvPr>
            <p:ph type="title"/>
          </p:nvPr>
        </p:nvSpPr>
        <p:spPr>
          <a:xfrm>
            <a:off x="667512" y="1260124"/>
            <a:ext cx="4654296" cy="1004010"/>
          </a:xfrm>
        </p:spPr>
        <p:txBody>
          <a:bodyPr anchor="t">
            <a:normAutofit/>
          </a:bodyPr>
          <a:lstStyle/>
          <a:p>
            <a:r>
              <a:rPr lang="en-US" sz="3400"/>
              <a:t>Financial Management Policies</a:t>
            </a:r>
          </a:p>
        </p:txBody>
      </p:sp>
      <p:sp>
        <p:nvSpPr>
          <p:cNvPr id="3" name="Slide Number Placeholder 2">
            <a:extLst>
              <a:ext uri="{FF2B5EF4-FFF2-40B4-BE49-F238E27FC236}">
                <a16:creationId xmlns:a16="http://schemas.microsoft.com/office/drawing/2014/main" id="{22F2DE60-4183-00AD-0920-6A234A648F3F}"/>
              </a:ext>
            </a:extLst>
          </p:cNvPr>
          <p:cNvSpPr>
            <a:spLocks noGrp="1"/>
          </p:cNvSpPr>
          <p:nvPr>
            <p:ph type="sldNum" sz="quarter" idx="4"/>
          </p:nvPr>
        </p:nvSpPr>
        <p:spPr>
          <a:xfrm>
            <a:off x="667512" y="187882"/>
            <a:ext cx="266609" cy="365125"/>
          </a:xfrm>
        </p:spPr>
        <p:txBody>
          <a:bodyPr anchor="ctr">
            <a:normAutofit/>
          </a:bodyPr>
          <a:lstStyle/>
          <a:p>
            <a:pPr>
              <a:spcAft>
                <a:spcPts val="600"/>
              </a:spcAft>
            </a:pPr>
            <a:fld id="{7ECAF3DD-865B-4F9E-8AEE-28157E83B0D8}" type="slidenum">
              <a:rPr lang="en-US" smtClean="0"/>
              <a:pPr>
                <a:spcAft>
                  <a:spcPts val="600"/>
                </a:spcAft>
              </a:pPr>
              <a:t>3</a:t>
            </a:fld>
            <a:endParaRPr lang="en-US"/>
          </a:p>
        </p:txBody>
      </p:sp>
      <p:sp>
        <p:nvSpPr>
          <p:cNvPr id="4" name="Footer Placeholder 3">
            <a:extLst>
              <a:ext uri="{FF2B5EF4-FFF2-40B4-BE49-F238E27FC236}">
                <a16:creationId xmlns:a16="http://schemas.microsoft.com/office/drawing/2014/main" id="{E1A622A7-4B8E-EDCA-6F73-EE395CA4698A}"/>
              </a:ext>
            </a:extLst>
          </p:cNvPr>
          <p:cNvSpPr>
            <a:spLocks noGrp="1"/>
          </p:cNvSpPr>
          <p:nvPr>
            <p:ph type="ftr" sz="quarter" idx="15"/>
          </p:nvPr>
        </p:nvSpPr>
        <p:spPr>
          <a:xfrm>
            <a:off x="934122" y="181066"/>
            <a:ext cx="3144101" cy="365125"/>
          </a:xfrm>
        </p:spPr>
        <p:txBody>
          <a:bodyPr anchor="ctr">
            <a:normAutofit/>
          </a:bodyPr>
          <a:lstStyle/>
          <a:p>
            <a:pPr>
              <a:spcAft>
                <a:spcPts val="600"/>
              </a:spcAft>
            </a:pPr>
            <a:r>
              <a:rPr lang="en-US"/>
              <a:t>Presentation title</a:t>
            </a:r>
          </a:p>
        </p:txBody>
      </p:sp>
      <p:sp>
        <p:nvSpPr>
          <p:cNvPr id="5" name="Date Placeholder 4">
            <a:extLst>
              <a:ext uri="{FF2B5EF4-FFF2-40B4-BE49-F238E27FC236}">
                <a16:creationId xmlns:a16="http://schemas.microsoft.com/office/drawing/2014/main" id="{0C1908ED-C414-CA1B-1548-55B0C268AC58}"/>
              </a:ext>
            </a:extLst>
          </p:cNvPr>
          <p:cNvSpPr>
            <a:spLocks noGrp="1"/>
          </p:cNvSpPr>
          <p:nvPr>
            <p:ph type="dt" sz="half" idx="2"/>
          </p:nvPr>
        </p:nvSpPr>
        <p:spPr>
          <a:xfrm>
            <a:off x="9337084" y="181004"/>
            <a:ext cx="2202644" cy="365125"/>
          </a:xfrm>
        </p:spPr>
        <p:txBody>
          <a:bodyPr anchor="ctr">
            <a:normAutofit/>
          </a:bodyPr>
          <a:lstStyle/>
          <a:p>
            <a:pPr>
              <a:spcAft>
                <a:spcPts val="600"/>
              </a:spcAft>
            </a:pPr>
            <a:fld id="{DEE4FD85-5D6D-4FA4-A373-26EC0F227592}" type="datetime1">
              <a:rPr lang="en-US" smtClean="0"/>
              <a:pPr>
                <a:spcAft>
                  <a:spcPts val="600"/>
                </a:spcAft>
              </a:pPr>
              <a:t>3/27/2026</a:t>
            </a:fld>
            <a:endParaRPr lang="en-US"/>
          </a:p>
        </p:txBody>
      </p:sp>
      <p:pic>
        <p:nvPicPr>
          <p:cNvPr id="8" name="Picture 7" descr="The image depicts a serene landscape with a mountain covered in vibrant autumn foliage under a partly cloudy sky.&#10;&#10;AI-generated content may be incorrect.">
            <a:extLst>
              <a:ext uri="{FF2B5EF4-FFF2-40B4-BE49-F238E27FC236}">
                <a16:creationId xmlns:a16="http://schemas.microsoft.com/office/drawing/2014/main" id="{A7DDCD69-B29E-A5CA-1E7D-F262E205DF6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740" r="9336" b="1"/>
          <a:stretch>
            <a:fillRect/>
          </a:stretch>
        </p:blipFill>
        <p:spPr>
          <a:xfrm>
            <a:off x="667512" y="2584094"/>
            <a:ext cx="4654296" cy="3696086"/>
          </a:xfrm>
          <a:prstGeom prst="rect">
            <a:avLst/>
          </a:prstGeom>
          <a:noFill/>
        </p:spPr>
      </p:pic>
      <p:sp>
        <p:nvSpPr>
          <p:cNvPr id="6" name="Content Placeholder 5">
            <a:extLst>
              <a:ext uri="{FF2B5EF4-FFF2-40B4-BE49-F238E27FC236}">
                <a16:creationId xmlns:a16="http://schemas.microsoft.com/office/drawing/2014/main" id="{C39A8710-FB84-B927-AA51-054F39E44C6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1849" y="1260123"/>
            <a:ext cx="5882639" cy="5020056"/>
          </a:xfrm>
        </p:spPr>
        <p:txBody>
          <a:bodyPr>
            <a:normAutofit/>
          </a:bodyPr>
          <a:lstStyle/>
          <a:p>
            <a:pPr marL="0" indent="0">
              <a:spcBef>
                <a:spcPts val="2500"/>
              </a:spcBef>
              <a:buFont typeface="Arial" panose="020B0604020202020204" pitchFamily="34" charset="0"/>
              <a:buNone/>
            </a:pPr>
            <a:r>
              <a:rPr lang="en-US" b="1"/>
              <a:t>Budget Development and Approval</a:t>
            </a:r>
          </a:p>
          <a:p>
            <a:pPr marL="0" lvl="1" indent="0">
              <a:buFont typeface="Arial" panose="020B0604020202020204" pitchFamily="34" charset="0"/>
              <a:buNone/>
            </a:pPr>
            <a:r>
              <a:rPr lang="en-US"/>
              <a:t>Budget policies define timelines, roles, and criteria to align spending with strategic priorities and community needs.</a:t>
            </a:r>
          </a:p>
          <a:p>
            <a:pPr marL="0" indent="0">
              <a:spcBef>
                <a:spcPts val="2500"/>
              </a:spcBef>
              <a:buFont typeface="Arial" panose="020B0604020202020204" pitchFamily="34" charset="0"/>
              <a:buNone/>
            </a:pPr>
            <a:r>
              <a:rPr lang="en-US" b="1"/>
              <a:t>Revenue and Asset Management</a:t>
            </a:r>
          </a:p>
          <a:p>
            <a:pPr marL="0" lvl="1" indent="0">
              <a:buFont typeface="Arial" panose="020B0604020202020204" pitchFamily="34" charset="0"/>
              <a:buNone/>
            </a:pPr>
            <a:r>
              <a:rPr lang="en-US"/>
              <a:t>Policies ensure fair collection of revenues and guide maintenance and replacement of municipal infrastructure.</a:t>
            </a:r>
          </a:p>
          <a:p>
            <a:pPr marL="0" indent="0">
              <a:spcBef>
                <a:spcPts val="2500"/>
              </a:spcBef>
              <a:buFont typeface="Arial" panose="020B0604020202020204" pitchFamily="34" charset="0"/>
              <a:buNone/>
            </a:pPr>
            <a:r>
              <a:rPr lang="en-US" b="1"/>
              <a:t>Auditing and Financial Reporting</a:t>
            </a:r>
          </a:p>
          <a:p>
            <a:pPr marL="0" lvl="1" indent="0">
              <a:buFont typeface="Arial" panose="020B0604020202020204" pitchFamily="34" charset="0"/>
              <a:buNone/>
            </a:pPr>
            <a:r>
              <a:rPr lang="en-US"/>
              <a:t>Regular audits and transparent reporting promote accountability and identify inefficiencies early.</a:t>
            </a:r>
          </a:p>
          <a:p>
            <a:pPr marL="0" indent="0">
              <a:spcBef>
                <a:spcPts val="2500"/>
              </a:spcBef>
              <a:buFont typeface="Arial" panose="020B0604020202020204" pitchFamily="34" charset="0"/>
              <a:buNone/>
            </a:pPr>
            <a:r>
              <a:rPr lang="en-US" b="1"/>
              <a:t>Financial Resilience and Sustainability</a:t>
            </a:r>
          </a:p>
          <a:p>
            <a:pPr marL="0" lvl="1" indent="0">
              <a:buFont typeface="Arial" panose="020B0604020202020204" pitchFamily="34" charset="0"/>
              <a:buNone/>
            </a:pPr>
            <a:r>
              <a:rPr lang="en-US"/>
              <a:t>Policies establish guidelines for reserves, debt management, and emergency spending to support fiscal resilience.</a:t>
            </a:r>
          </a:p>
        </p:txBody>
      </p:sp>
    </p:spTree>
    <p:extLst>
      <p:ext uri="{BB962C8B-B14F-4D97-AF65-F5344CB8AC3E}">
        <p14:creationId xmlns:p14="http://schemas.microsoft.com/office/powerpoint/2010/main" val="1490615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8FE42-59F7-25EC-5273-26FA9A112285}"/>
              </a:ext>
            </a:extLst>
          </p:cNvPr>
          <p:cNvSpPr>
            <a:spLocks noGrp="1"/>
          </p:cNvSpPr>
          <p:nvPr>
            <p:ph type="title"/>
          </p:nvPr>
        </p:nvSpPr>
        <p:spPr>
          <a:xfrm>
            <a:off x="4398263" y="1260122"/>
            <a:ext cx="7126225" cy="1004010"/>
          </a:xfrm>
        </p:spPr>
        <p:txBody>
          <a:bodyPr anchor="b">
            <a:normAutofit/>
          </a:bodyPr>
          <a:lstStyle/>
          <a:p>
            <a:r>
              <a:rPr lang="en-US" sz="3700"/>
              <a:t>Common Types of Financial Policies</a:t>
            </a:r>
          </a:p>
        </p:txBody>
      </p:sp>
      <p:sp>
        <p:nvSpPr>
          <p:cNvPr id="17" name="Slide Number Placeholder 2">
            <a:extLst>
              <a:ext uri="{FF2B5EF4-FFF2-40B4-BE49-F238E27FC236}">
                <a16:creationId xmlns:a16="http://schemas.microsoft.com/office/drawing/2014/main" id="{4E91C60F-6952-B983-5AB7-99398260558E}"/>
              </a:ext>
            </a:extLst>
          </p:cNvPr>
          <p:cNvSpPr>
            <a:spLocks noGrp="1"/>
          </p:cNvSpPr>
          <p:nvPr>
            <p:ph type="sldNum" sz="quarter" idx="4"/>
          </p:nvPr>
        </p:nvSpPr>
        <p:spPr>
          <a:xfrm>
            <a:off x="667512" y="187882"/>
            <a:ext cx="266609" cy="365125"/>
          </a:xfrm>
        </p:spPr>
        <p:txBody>
          <a:bodyPr/>
          <a:lstStyle/>
          <a:p>
            <a:pPr>
              <a:spcAft>
                <a:spcPts val="600"/>
              </a:spcAft>
            </a:pPr>
            <a:fld id="{7ECAF3DD-865B-4F9E-8AEE-28157E83B0D8}" type="slidenum">
              <a:rPr lang="en-US" smtClean="0"/>
              <a:pPr>
                <a:spcAft>
                  <a:spcPts val="600"/>
                </a:spcAft>
              </a:pPr>
              <a:t>4</a:t>
            </a:fld>
            <a:endParaRPr lang="en-US"/>
          </a:p>
        </p:txBody>
      </p:sp>
      <p:sp>
        <p:nvSpPr>
          <p:cNvPr id="18" name="Footer Placeholder 3">
            <a:extLst>
              <a:ext uri="{FF2B5EF4-FFF2-40B4-BE49-F238E27FC236}">
                <a16:creationId xmlns:a16="http://schemas.microsoft.com/office/drawing/2014/main" id="{685B28D6-F89E-D31F-FED7-8B0F3DFBBCD5}"/>
              </a:ext>
            </a:extLst>
          </p:cNvPr>
          <p:cNvSpPr>
            <a:spLocks noGrp="1"/>
          </p:cNvSpPr>
          <p:nvPr>
            <p:ph type="ftr" sz="quarter" idx="15"/>
          </p:nvPr>
        </p:nvSpPr>
        <p:spPr>
          <a:xfrm>
            <a:off x="934122" y="181066"/>
            <a:ext cx="3144101" cy="365125"/>
          </a:xfrm>
        </p:spPr>
        <p:txBody>
          <a:bodyPr/>
          <a:lstStyle/>
          <a:p>
            <a:pPr>
              <a:spcAft>
                <a:spcPts val="600"/>
              </a:spcAft>
            </a:pPr>
            <a:r>
              <a:rPr lang="en-US"/>
              <a:t>Presentation title</a:t>
            </a:r>
          </a:p>
        </p:txBody>
      </p:sp>
      <p:sp>
        <p:nvSpPr>
          <p:cNvPr id="19" name="Date Placeholder 4">
            <a:extLst>
              <a:ext uri="{FF2B5EF4-FFF2-40B4-BE49-F238E27FC236}">
                <a16:creationId xmlns:a16="http://schemas.microsoft.com/office/drawing/2014/main" id="{9952FDFE-FEAF-C33B-16CD-C07B3160E938}"/>
              </a:ext>
            </a:extLst>
          </p:cNvPr>
          <p:cNvSpPr>
            <a:spLocks noGrp="1"/>
          </p:cNvSpPr>
          <p:nvPr>
            <p:ph type="dt" sz="half" idx="2"/>
          </p:nvPr>
        </p:nvSpPr>
        <p:spPr>
          <a:xfrm>
            <a:off x="9337084" y="181004"/>
            <a:ext cx="2202644" cy="365125"/>
          </a:xfrm>
        </p:spPr>
        <p:txBody>
          <a:bodyPr/>
          <a:lstStyle/>
          <a:p>
            <a:pPr>
              <a:spcAft>
                <a:spcPts val="600"/>
              </a:spcAft>
            </a:pPr>
            <a:fld id="{F89F8195-FAEE-47A9-804C-E84DD4E62923}" type="datetime1">
              <a:rPr lang="en-US" smtClean="0"/>
              <a:pPr>
                <a:spcAft>
                  <a:spcPts val="600"/>
                </a:spcAft>
              </a:pPr>
              <a:t>3/27/2026</a:t>
            </a:fld>
            <a:endParaRPr lang="en-US"/>
          </a:p>
        </p:txBody>
      </p:sp>
      <p:pic>
        <p:nvPicPr>
          <p:cNvPr id="5" name="Picture 4" descr="The image shows a large pile of crumpled, discolored United States one-dollar bills, with various scribbles and markings on them.&#10;&#10;AI-generated content may be incorrect.">
            <a:extLst>
              <a:ext uri="{FF2B5EF4-FFF2-40B4-BE49-F238E27FC236}">
                <a16:creationId xmlns:a16="http://schemas.microsoft.com/office/drawing/2014/main" id="{BEBBCF5F-ABE8-F302-7B1E-28D5806845A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156" r="25494" b="2"/>
          <a:stretch>
            <a:fillRect/>
          </a:stretch>
        </p:blipFill>
        <p:spPr>
          <a:xfrm>
            <a:off x="667512" y="1260123"/>
            <a:ext cx="3410711" cy="5020056"/>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noFill/>
        </p:spPr>
      </p:pic>
      <p:sp>
        <p:nvSpPr>
          <p:cNvPr id="3" name="Content Placeholder 2">
            <a:extLst>
              <a:ext uri="{FF2B5EF4-FFF2-40B4-BE49-F238E27FC236}">
                <a16:creationId xmlns:a16="http://schemas.microsoft.com/office/drawing/2014/main" id="{BC02855D-D82C-6B7B-CFD3-C257369FD9C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98265" y="2584093"/>
            <a:ext cx="7126224" cy="3696085"/>
          </a:xfrm>
        </p:spPr>
        <p:txBody>
          <a:bodyPr>
            <a:normAutofit/>
          </a:bodyPr>
          <a:lstStyle/>
          <a:p>
            <a:pPr marL="0" indent="0">
              <a:lnSpc>
                <a:spcPct val="110000"/>
              </a:lnSpc>
              <a:spcBef>
                <a:spcPts val="2500"/>
              </a:spcBef>
              <a:buFont typeface="Arial" panose="020B0604020202020204" pitchFamily="34" charset="0"/>
              <a:buNone/>
            </a:pPr>
            <a:r>
              <a:rPr lang="en-US" b="1" dirty="0"/>
              <a:t>Fund Balance and Reserve Policies</a:t>
            </a:r>
          </a:p>
          <a:p>
            <a:pPr marL="0" lvl="1" indent="0">
              <a:lnSpc>
                <a:spcPct val="110000"/>
              </a:lnSpc>
              <a:buFont typeface="Arial" panose="020B0604020202020204" pitchFamily="34" charset="0"/>
              <a:buNone/>
            </a:pPr>
            <a:r>
              <a:rPr lang="en-US" dirty="0"/>
              <a:t>These policies define reserve levels to ensure resources for cash flow, emergencies, and economic downturns.</a:t>
            </a:r>
          </a:p>
          <a:p>
            <a:pPr marL="0" indent="0">
              <a:lnSpc>
                <a:spcPct val="110000"/>
              </a:lnSpc>
              <a:spcBef>
                <a:spcPts val="2500"/>
              </a:spcBef>
              <a:buFont typeface="Arial" panose="020B0604020202020204" pitchFamily="34" charset="0"/>
              <a:buNone/>
            </a:pPr>
            <a:r>
              <a:rPr lang="en-US" b="1" dirty="0"/>
              <a:t>Debt Management Policies</a:t>
            </a:r>
          </a:p>
          <a:p>
            <a:pPr marL="0" lvl="1" indent="0">
              <a:lnSpc>
                <a:spcPct val="110000"/>
              </a:lnSpc>
              <a:buFont typeface="Arial" panose="020B0604020202020204" pitchFamily="34" charset="0"/>
              <a:buNone/>
            </a:pPr>
            <a:r>
              <a:rPr lang="en-US" dirty="0"/>
              <a:t>Guidelines for issuing debt, acceptable limits, and repayment to promote responsible borrowing.</a:t>
            </a:r>
          </a:p>
          <a:p>
            <a:pPr marL="0" indent="0">
              <a:lnSpc>
                <a:spcPct val="110000"/>
              </a:lnSpc>
              <a:spcBef>
                <a:spcPts val="2500"/>
              </a:spcBef>
              <a:buFont typeface="Arial" panose="020B0604020202020204" pitchFamily="34" charset="0"/>
              <a:buNone/>
            </a:pPr>
            <a:r>
              <a:rPr lang="en-US" b="1" dirty="0"/>
              <a:t>Investment and Revenue Policies</a:t>
            </a:r>
          </a:p>
          <a:p>
            <a:pPr marL="0" lvl="1" indent="0">
              <a:lnSpc>
                <a:spcPct val="110000"/>
              </a:lnSpc>
              <a:buFont typeface="Arial" panose="020B0604020202020204" pitchFamily="34" charset="0"/>
              <a:buNone/>
            </a:pPr>
            <a:r>
              <a:rPr lang="en-US" dirty="0"/>
              <a:t>Policies ensuring safe, liquid investments and diversified, reliable revenue sources.</a:t>
            </a:r>
          </a:p>
          <a:p>
            <a:pPr marL="0" indent="0">
              <a:lnSpc>
                <a:spcPct val="110000"/>
              </a:lnSpc>
              <a:spcBef>
                <a:spcPts val="2500"/>
              </a:spcBef>
              <a:buFont typeface="Arial" panose="020B0604020202020204" pitchFamily="34" charset="0"/>
              <a:buNone/>
            </a:pPr>
            <a:r>
              <a:rPr lang="en-US" b="1" dirty="0"/>
              <a:t>Expenditure and Capital Policies</a:t>
            </a:r>
          </a:p>
          <a:p>
            <a:pPr marL="0" lvl="1" indent="0">
              <a:lnSpc>
                <a:spcPct val="110000"/>
              </a:lnSpc>
              <a:buFont typeface="Arial" panose="020B0604020202020204" pitchFamily="34" charset="0"/>
              <a:buNone/>
            </a:pPr>
            <a:r>
              <a:rPr lang="en-US" dirty="0"/>
              <a:t>Guidelines for spending control and planning financing for infrastructure and assets.</a:t>
            </a:r>
          </a:p>
        </p:txBody>
      </p:sp>
      <p:sp>
        <p:nvSpPr>
          <p:cNvPr id="6" name="TextBox 5">
            <a:extLst>
              <a:ext uri="{FF2B5EF4-FFF2-40B4-BE49-F238E27FC236}">
                <a16:creationId xmlns:a16="http://schemas.microsoft.com/office/drawing/2014/main" id="{430E67BC-2BF0-5470-2505-E42D160F0186}"/>
              </a:ext>
            </a:extLst>
          </p:cNvPr>
          <p:cNvSpPr txBox="1"/>
          <p:nvPr/>
        </p:nvSpPr>
        <p:spPr>
          <a:xfrm>
            <a:off x="9461764" y="6657945"/>
            <a:ext cx="273023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blog.bc-pf.org/macroeconomics-3-financial-market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2076172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08583-B7D9-1ACC-51EC-C65B84B9C4F1}"/>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0ED411BE-ABE2-D5EF-0723-C363A3751767}"/>
              </a:ext>
            </a:extLst>
          </p:cNvPr>
          <p:cNvSpPr>
            <a:spLocks noGrp="1"/>
          </p:cNvSpPr>
          <p:nvPr>
            <p:ph idx="1"/>
          </p:nvPr>
        </p:nvSpPr>
        <p:spPr/>
        <p:txBody>
          <a:bodyPr/>
          <a:lstStyle/>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2"/>
              </a:rPr>
              <a:t>https://vmcta.org/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3"/>
              </a:rPr>
              <a:t>https://www.vtgfoa.org/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4"/>
              </a:rPr>
              <a:t>https://www.gfoa.org/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5"/>
              </a:rPr>
              <a:t>https://nesgfoa.com/</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6"/>
              </a:rPr>
              <a:t>https://www.vlct.org/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7"/>
              </a:rPr>
              <a:t>https://www.vermonttreasurer.gov/</a:t>
            </a:r>
            <a:endParaRPr lang="en-US" sz="1800" kern="100" dirty="0">
              <a:ea typeface="Aptos" panose="020B0004020202020204" pitchFamily="34" charset="0"/>
              <a:cs typeface="Times New Roman" panose="02020603050405020304" pitchFamily="18" charset="0"/>
            </a:endParaRP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8"/>
              </a:rPr>
              <a:t>https://finance.vermont.gov/reports-and-publications/town-payment-reports-and-data</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9"/>
              </a:rPr>
              <a:t>https://auditor.vermont.gov/</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10"/>
              </a:rPr>
              <a:t>https://sam.gov/content/home</a:t>
            </a:r>
            <a:br>
              <a:rPr lang="en-US" sz="1800" kern="100" dirty="0">
                <a:ea typeface="Aptos" panose="020B0004020202020204" pitchFamily="34" charset="0"/>
                <a:cs typeface="Times New Roman" panose="02020603050405020304" pitchFamily="18" charset="0"/>
              </a:rPr>
            </a:br>
            <a:endParaRPr lang="en-US" sz="1800" kern="100" dirty="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4255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33A0-1764-3DC0-A9D7-7733B04AFC75}"/>
              </a:ext>
            </a:extLst>
          </p:cNvPr>
          <p:cNvSpPr>
            <a:spLocks noGrp="1"/>
          </p:cNvSpPr>
          <p:nvPr>
            <p:ph type="ctrTitle"/>
          </p:nvPr>
        </p:nvSpPr>
        <p:spPr>
          <a:xfrm>
            <a:off x="533401" y="2236503"/>
            <a:ext cx="11049000" cy="4373019"/>
          </a:xfrm>
        </p:spPr>
        <p:txBody>
          <a:bodyPr>
            <a:normAutofit fontScale="90000"/>
          </a:bodyPr>
          <a:lstStyle/>
          <a:p>
            <a:pPr marL="0" marR="0" lvl="0" indent="0">
              <a:lnSpc>
                <a:spcPct val="100000"/>
              </a:lnSpc>
              <a:spcAft>
                <a:spcPts val="800"/>
              </a:spcAft>
              <a:tabLst>
                <a:tab pos="457200" algn="l"/>
              </a:tabLst>
            </a:pPr>
            <a:r>
              <a:rPr lang="en-US" sz="2800" dirty="0">
                <a:latin typeface="+mn-lt"/>
              </a:rPr>
              <a:t>1. </a:t>
            </a:r>
            <a:r>
              <a:rPr lang="en-US" sz="2800" i="1" dirty="0">
                <a:latin typeface="+mn-lt"/>
              </a:rPr>
              <a:t>General fund reserves</a:t>
            </a:r>
            <a:r>
              <a:rPr lang="en-US" sz="2800" dirty="0">
                <a:latin typeface="+mn-lt"/>
              </a:rPr>
              <a:t>. Policies governing the amount of resources to be held in reserve and conditions under which reserves can be used.</a:t>
            </a:r>
            <a:br>
              <a:rPr lang="en-US" sz="2800" dirty="0">
                <a:latin typeface="+mn-lt"/>
              </a:rPr>
            </a:br>
            <a:br>
              <a:rPr lang="en-US" sz="2800" dirty="0">
                <a:latin typeface="+mn-lt"/>
              </a:rPr>
            </a:br>
            <a:r>
              <a:rPr lang="en-US" sz="2800" dirty="0">
                <a:latin typeface="+mn-lt"/>
              </a:rPr>
              <a:t>2. </a:t>
            </a:r>
            <a:r>
              <a:rPr lang="en-US" sz="2800" i="1" dirty="0">
                <a:latin typeface="+mn-lt"/>
              </a:rPr>
              <a:t>Reserves in other funds</a:t>
            </a:r>
            <a:r>
              <a:rPr lang="en-US" sz="2800" dirty="0">
                <a:latin typeface="+mn-lt"/>
              </a:rPr>
              <a:t>. Policies for other funds (especially enterprise funds) that serve a similar purpose to general fund reserve policies.</a:t>
            </a:r>
            <a:br>
              <a:rPr lang="en-US" sz="2800" dirty="0">
                <a:latin typeface="+mn-lt"/>
              </a:rPr>
            </a:br>
            <a:br>
              <a:rPr lang="en-US" sz="2800" dirty="0">
                <a:latin typeface="+mn-lt"/>
              </a:rPr>
            </a:br>
            <a:r>
              <a:rPr lang="en-US" sz="2800" dirty="0">
                <a:solidFill>
                  <a:prstClr val="white"/>
                </a:solidFill>
                <a:latin typeface="+mn-lt"/>
              </a:rPr>
              <a:t>3. </a:t>
            </a:r>
            <a:r>
              <a:rPr lang="en-US" sz="2800" i="1" kern="100" dirty="0">
                <a:solidFill>
                  <a:prstClr val="white"/>
                </a:solidFill>
                <a:latin typeface="+mn-lt"/>
                <a:ea typeface="Aptos" panose="020B0004020202020204" pitchFamily="34" charset="0"/>
                <a:cs typeface="Times New Roman" panose="02020603050405020304" pitchFamily="18" charset="0"/>
              </a:rPr>
              <a:t>Structurally balanced budget</a:t>
            </a:r>
            <a:r>
              <a:rPr lang="en-US" sz="2800" kern="100" dirty="0">
                <a:solidFill>
                  <a:prstClr val="white"/>
                </a:solidFill>
                <a:latin typeface="+mn-lt"/>
                <a:ea typeface="Aptos" panose="020B0004020202020204" pitchFamily="34" charset="0"/>
                <a:cs typeface="Times New Roman" panose="02020603050405020304" pitchFamily="18" charset="0"/>
              </a:rPr>
              <a:t>. Policies that offer a distinction between satisfying the statutory definition and achieving a true structurally balanced budget.</a:t>
            </a:r>
            <a:br>
              <a:rPr lang="en-US" sz="2800" dirty="0">
                <a:latin typeface="+mn-lt"/>
              </a:rPr>
            </a:br>
            <a:br>
              <a:rPr lang="en-US" sz="2800" dirty="0">
                <a:latin typeface="+mn-lt"/>
              </a:rPr>
            </a:br>
            <a:br>
              <a:rPr lang="en-US" sz="1000" dirty="0">
                <a:latin typeface="+mn-lt"/>
              </a:rPr>
            </a:br>
            <a:br>
              <a:rPr lang="en-US" sz="1000" kern="100" dirty="0">
                <a:effectLst/>
                <a:latin typeface="+mn-lt"/>
                <a:ea typeface="Aptos" panose="020B0004020202020204" pitchFamily="34" charset="0"/>
                <a:cs typeface="Times New Roman" panose="02020603050405020304" pitchFamily="18" charset="0"/>
              </a:rPr>
            </a:br>
            <a:br>
              <a:rPr lang="en-US" sz="1000" kern="100" dirty="0">
                <a:effectLst/>
                <a:latin typeface="+mn-lt"/>
                <a:ea typeface="Aptos" panose="020B0004020202020204" pitchFamily="34" charset="0"/>
                <a:cs typeface="Times New Roman" panose="02020603050405020304" pitchFamily="18" charset="0"/>
              </a:rPr>
            </a:br>
            <a:br>
              <a:rPr lang="en-US" sz="900" kern="100" dirty="0">
                <a:effectLst/>
                <a:latin typeface="Aptos" panose="020B0004020202020204" pitchFamily="34" charset="0"/>
                <a:ea typeface="Aptos" panose="020B0004020202020204" pitchFamily="34" charset="0"/>
                <a:cs typeface="Times New Roman" panose="02020603050405020304" pitchFamily="18" charset="0"/>
              </a:rPr>
            </a:br>
            <a:br>
              <a:rPr lang="en-US" sz="1400" dirty="0"/>
            </a:br>
            <a:endParaRPr lang="en-US" sz="1400" dirty="0"/>
          </a:p>
        </p:txBody>
      </p:sp>
      <p:sp>
        <p:nvSpPr>
          <p:cNvPr id="3" name="TextBox 2">
            <a:extLst>
              <a:ext uri="{FF2B5EF4-FFF2-40B4-BE49-F238E27FC236}">
                <a16:creationId xmlns:a16="http://schemas.microsoft.com/office/drawing/2014/main" id="{09E667C0-AE04-2E5A-217C-B65F6D0B9825}"/>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1471035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A63E8-EB18-007D-0ABB-F7FCA0840960}"/>
              </a:ext>
            </a:extLst>
          </p:cNvPr>
          <p:cNvSpPr>
            <a:spLocks noGrp="1"/>
          </p:cNvSpPr>
          <p:nvPr>
            <p:ph type="ctrTitle"/>
          </p:nvPr>
        </p:nvSpPr>
        <p:spPr>
          <a:xfrm>
            <a:off x="504444" y="3505200"/>
            <a:ext cx="11183112" cy="3849222"/>
          </a:xfrm>
        </p:spPr>
        <p:txBody>
          <a:bodyPr>
            <a:normAutofit fontScale="90000"/>
          </a:bodyPr>
          <a:lstStyle/>
          <a:p>
            <a:pPr>
              <a:lnSpc>
                <a:spcPct val="100000"/>
              </a:lnSpc>
              <a:spcBef>
                <a:spcPts val="0"/>
              </a:spcBef>
              <a:spcAft>
                <a:spcPts val="800"/>
              </a:spcAft>
            </a:pPr>
            <a:br>
              <a:rPr lang="en-US" sz="2800" dirty="0">
                <a:latin typeface="+mn-lt"/>
              </a:rPr>
            </a:br>
            <a:br>
              <a:rPr lang="en-US" sz="2800" dirty="0">
                <a:latin typeface="+mn-lt"/>
              </a:rPr>
            </a:br>
            <a:br>
              <a:rPr lang="en-US" sz="2800" dirty="0">
                <a:latin typeface="+mn-lt"/>
              </a:rPr>
            </a:br>
            <a:r>
              <a:rPr lang="en-US" sz="2800" dirty="0">
                <a:latin typeface="+mn-lt"/>
              </a:rPr>
              <a:t>4. </a:t>
            </a:r>
            <a:r>
              <a:rPr lang="en-US" sz="2800" i="1" dirty="0">
                <a:latin typeface="+mn-lt"/>
              </a:rPr>
              <a:t>Debt</a:t>
            </a:r>
            <a:r>
              <a:rPr lang="en-US" sz="2800" dirty="0">
                <a:latin typeface="+mn-lt"/>
              </a:rPr>
              <a:t>. Policies that  govern the use of government debt, including permissible debt instruments, conditions under which debt may be used, allowable levels of debt, and compliance with continuing disclosure requirements.</a:t>
            </a:r>
            <a:br>
              <a:rPr lang="en-US" sz="2800" dirty="0">
                <a:latin typeface="+mn-lt"/>
              </a:rPr>
            </a:br>
            <a:br>
              <a:rPr lang="en-US" sz="2800" dirty="0">
                <a:latin typeface="+mn-lt"/>
              </a:rPr>
            </a:br>
            <a:r>
              <a:rPr lang="en-US" sz="2800" dirty="0">
                <a:latin typeface="+mn-lt"/>
              </a:rPr>
              <a:t>5. </a:t>
            </a:r>
            <a:r>
              <a:rPr lang="en-US" sz="2800" i="1" dirty="0">
                <a:latin typeface="+mn-lt"/>
              </a:rPr>
              <a:t>Investment</a:t>
            </a:r>
            <a:r>
              <a:rPr lang="en-US" sz="2800" dirty="0">
                <a:latin typeface="+mn-lt"/>
              </a:rPr>
              <a:t>. Policies that provide guidance on the investment of public funds, including permissible investment instruments, standards of care for invested funds, and the role of staff and professional advisors in the investment program.</a:t>
            </a:r>
            <a:br>
              <a:rPr lang="en-US" sz="2800" dirty="0">
                <a:latin typeface="+mn-lt"/>
              </a:rPr>
            </a:br>
            <a:br>
              <a:rPr kumimoji="0" lang="en-US" sz="2800" b="0" i="0" u="none" strike="noStrike" kern="1200" cap="none" spc="0" normalizeH="0" baseline="0" noProof="0" dirty="0">
                <a:ln>
                  <a:noFill/>
                </a:ln>
                <a:solidFill>
                  <a:prstClr val="white"/>
                </a:solidFill>
                <a:effectLst/>
                <a:uLnTx/>
                <a:uFillTx/>
                <a:latin typeface="+mn-lt"/>
                <a:ea typeface="+mj-ea"/>
                <a:cs typeface="+mj-cs"/>
              </a:rPr>
            </a:br>
            <a:r>
              <a:rPr kumimoji="0" lang="en-US" sz="2800" b="0" i="0" u="none" strike="noStrike" kern="1200" cap="none" spc="0" normalizeH="0" baseline="0" noProof="0" dirty="0">
                <a:ln>
                  <a:noFill/>
                </a:ln>
                <a:solidFill>
                  <a:prstClr val="white"/>
                </a:solidFill>
                <a:effectLst/>
                <a:uLnTx/>
                <a:uFillTx/>
                <a:latin typeface="+mn-lt"/>
                <a:ea typeface="+mj-ea"/>
                <a:cs typeface="+mj-cs"/>
              </a:rPr>
              <a:t>6. </a:t>
            </a:r>
            <a:r>
              <a:rPr kumimoji="0" lang="en-US" sz="2800" b="0" i="1" u="none" strike="noStrike" kern="1200" cap="none" spc="0" normalizeH="0" baseline="0" noProof="0" dirty="0">
                <a:ln>
                  <a:noFill/>
                </a:ln>
                <a:solidFill>
                  <a:prstClr val="white"/>
                </a:solidFill>
                <a:effectLst/>
                <a:uLnTx/>
                <a:uFillTx/>
                <a:latin typeface="+mn-lt"/>
                <a:ea typeface="+mj-ea"/>
                <a:cs typeface="+mj-cs"/>
              </a:rPr>
              <a:t>Economic development</a:t>
            </a:r>
            <a:r>
              <a:rPr kumimoji="0" lang="en-US" sz="2800" b="0" i="0" u="none" strike="noStrike" kern="1200" cap="none" spc="0" normalizeH="0" baseline="0" noProof="0" dirty="0">
                <a:ln>
                  <a:noFill/>
                </a:ln>
                <a:solidFill>
                  <a:prstClr val="white"/>
                </a:solidFill>
                <a:effectLst/>
                <a:uLnTx/>
                <a:uFillTx/>
                <a:latin typeface="+mn-lt"/>
                <a:ea typeface="+mj-ea"/>
                <a:cs typeface="+mj-cs"/>
              </a:rPr>
              <a:t>. Policies that address a local government’s use of subsidies or other incentives to encourage private development.</a:t>
            </a:r>
            <a:br>
              <a:rPr kumimoji="0" lang="en-US" sz="2800" b="0" i="0" u="none" strike="noStrike" kern="1200" cap="none" spc="0" normalizeH="0" baseline="0" noProof="0" dirty="0">
                <a:ln>
                  <a:noFill/>
                </a:ln>
                <a:solidFill>
                  <a:prstClr val="white"/>
                </a:solidFill>
                <a:effectLst/>
                <a:uLnTx/>
                <a:uFillTx/>
                <a:latin typeface="+mn-lt"/>
                <a:ea typeface="+mj-ea"/>
                <a:cs typeface="+mj-cs"/>
              </a:rPr>
            </a:br>
            <a:br>
              <a:rPr kumimoji="0" lang="en-US" sz="1000" b="0" i="0" u="none" strike="noStrike" kern="1200" cap="none" spc="0" normalizeH="0" baseline="0" noProof="0" dirty="0">
                <a:ln>
                  <a:noFill/>
                </a:ln>
                <a:solidFill>
                  <a:prstClr val="white"/>
                </a:solidFill>
                <a:effectLst/>
                <a:uLnTx/>
                <a:uFillTx/>
                <a:latin typeface="Neue Haas Grotesk Text Pro"/>
                <a:ea typeface="+mj-ea"/>
                <a:cs typeface="+mj-cs"/>
              </a:rPr>
            </a:br>
            <a:br>
              <a:rPr kumimoji="0" lang="en-US" sz="1000" b="0" i="0" u="none" strike="noStrike" kern="1200" cap="none" spc="0" normalizeH="0" baseline="0" noProof="0" dirty="0">
                <a:ln>
                  <a:noFill/>
                </a:ln>
                <a:solidFill>
                  <a:prstClr val="white"/>
                </a:solidFill>
                <a:effectLst/>
                <a:uLnTx/>
                <a:uFillTx/>
                <a:latin typeface="Neue Haas Grotesk Text Pro"/>
                <a:ea typeface="+mj-ea"/>
                <a:cs typeface="+mj-cs"/>
              </a:rPr>
            </a:br>
            <a:endParaRPr lang="en-US" dirty="0"/>
          </a:p>
        </p:txBody>
      </p:sp>
      <p:sp>
        <p:nvSpPr>
          <p:cNvPr id="3" name="TextBox 2">
            <a:extLst>
              <a:ext uri="{FF2B5EF4-FFF2-40B4-BE49-F238E27FC236}">
                <a16:creationId xmlns:a16="http://schemas.microsoft.com/office/drawing/2014/main" id="{F186055E-4F54-5AB1-3D57-B7926ECBFD87}"/>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3292682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A7C3A-BE7B-E440-8F65-9C0BCA5EE6D1}"/>
              </a:ext>
            </a:extLst>
          </p:cNvPr>
          <p:cNvSpPr>
            <a:spLocks noGrp="1"/>
          </p:cNvSpPr>
          <p:nvPr>
            <p:ph type="ctrTitle"/>
          </p:nvPr>
        </p:nvSpPr>
        <p:spPr>
          <a:xfrm>
            <a:off x="385572" y="762000"/>
            <a:ext cx="11420856" cy="4620768"/>
          </a:xfrm>
        </p:spPr>
        <p:txBody>
          <a:bodyPr>
            <a:noAutofit/>
          </a:bodyPr>
          <a:lstStyle/>
          <a:p>
            <a:pPr>
              <a:lnSpc>
                <a:spcPct val="100000"/>
              </a:lnSpc>
              <a:spcAft>
                <a:spcPts val="800"/>
              </a:spcAft>
            </a:pPr>
            <a:r>
              <a:rPr kumimoji="0" lang="en-US" sz="2500" b="0" i="0" u="none" strike="noStrike" kern="1200" cap="none" spc="0" normalizeH="0" baseline="0" noProof="0" dirty="0">
                <a:ln>
                  <a:noFill/>
                </a:ln>
                <a:solidFill>
                  <a:prstClr val="white"/>
                </a:solidFill>
                <a:effectLst/>
                <a:uLnTx/>
                <a:uFillTx/>
                <a:ea typeface="+mj-ea"/>
                <a:cs typeface="+mj-cs"/>
              </a:rPr>
              <a:t>7.</a:t>
            </a:r>
            <a:r>
              <a:rPr lang="en-US" sz="2500" dirty="0">
                <a:solidFill>
                  <a:prstClr val="white"/>
                </a:solidFill>
              </a:rPr>
              <a:t> </a:t>
            </a:r>
            <a:r>
              <a:rPr kumimoji="0" lang="en-US" sz="2500" b="0" i="1" u="none" strike="noStrike" kern="1200" cap="none" spc="0" normalizeH="0" baseline="0" noProof="0" dirty="0">
                <a:ln>
                  <a:noFill/>
                </a:ln>
                <a:solidFill>
                  <a:prstClr val="white"/>
                </a:solidFill>
                <a:effectLst/>
                <a:uLnTx/>
                <a:uFillTx/>
                <a:ea typeface="+mj-ea"/>
                <a:cs typeface="+mj-cs"/>
              </a:rPr>
              <a:t>Accounting and financial reporting</a:t>
            </a:r>
            <a:r>
              <a:rPr kumimoji="0" lang="en-US" sz="2500" b="0" i="0" u="none" strike="noStrike" kern="1200" cap="none" spc="0" normalizeH="0" baseline="0" noProof="0" dirty="0">
                <a:ln>
                  <a:noFill/>
                </a:ln>
                <a:solidFill>
                  <a:prstClr val="white"/>
                </a:solidFill>
                <a:effectLst/>
                <a:uLnTx/>
                <a:uFillTx/>
                <a:ea typeface="+mj-ea"/>
                <a:cs typeface="+mj-cs"/>
              </a:rPr>
              <a:t>. Policies that establish and guide the use of an audit committee, endorse key accounting principles, and that ensure external audits are properly performed.</a:t>
            </a:r>
            <a:br>
              <a:rPr kumimoji="0" lang="en-US" sz="2500" b="0" i="0" u="none" strike="noStrike" kern="1200" cap="none" spc="0" normalizeH="0" baseline="0" noProof="0" dirty="0">
                <a:ln>
                  <a:noFill/>
                </a:ln>
                <a:solidFill>
                  <a:prstClr val="white"/>
                </a:solidFill>
                <a:effectLst/>
                <a:uLnTx/>
                <a:uFillTx/>
                <a:ea typeface="+mj-ea"/>
                <a:cs typeface="+mj-cs"/>
              </a:rPr>
            </a:br>
            <a:br>
              <a:rPr kumimoji="0" lang="en-US" sz="2500" b="0" i="0" u="none" strike="noStrike" kern="1200" cap="none" spc="0" normalizeH="0" baseline="0" noProof="0" dirty="0">
                <a:ln>
                  <a:noFill/>
                </a:ln>
                <a:solidFill>
                  <a:prstClr val="white"/>
                </a:solidFill>
                <a:effectLst/>
                <a:uLnTx/>
                <a:uFillTx/>
                <a:ea typeface="+mj-ea"/>
                <a:cs typeface="+mj-cs"/>
              </a:rPr>
            </a:br>
            <a:r>
              <a:rPr kumimoji="0" lang="en-US" sz="2500" b="0" i="0" u="none" strike="noStrike" kern="1200" cap="none" spc="0" normalizeH="0" baseline="0" noProof="0" dirty="0">
                <a:ln>
                  <a:noFill/>
                </a:ln>
                <a:solidFill>
                  <a:prstClr val="white"/>
                </a:solidFill>
                <a:effectLst/>
                <a:uLnTx/>
                <a:uFillTx/>
                <a:ea typeface="+mj-ea"/>
                <a:cs typeface="+mj-cs"/>
              </a:rPr>
              <a:t>8</a:t>
            </a:r>
            <a:r>
              <a:rPr kumimoji="0" lang="en-US" sz="2500" b="0" i="1" u="none" strike="noStrike" kern="1200" cap="none" spc="0" normalizeH="0" baseline="0" noProof="0" dirty="0">
                <a:ln>
                  <a:noFill/>
                </a:ln>
                <a:solidFill>
                  <a:prstClr val="white"/>
                </a:solidFill>
                <a:effectLst/>
                <a:uLnTx/>
                <a:uFillTx/>
                <a:ea typeface="+mj-ea"/>
                <a:cs typeface="+mj-cs"/>
              </a:rPr>
              <a:t>. Risk management and internal controls</a:t>
            </a:r>
            <a:r>
              <a:rPr kumimoji="0" lang="en-US" sz="2500" b="0" i="0" u="none" strike="noStrike" kern="1200" cap="none" spc="0" normalizeH="0" baseline="0" noProof="0" dirty="0">
                <a:ln>
                  <a:noFill/>
                </a:ln>
                <a:solidFill>
                  <a:prstClr val="white"/>
                </a:solidFill>
                <a:effectLst/>
                <a:uLnTx/>
                <a:uFillTx/>
                <a:ea typeface="+mj-ea"/>
                <a:cs typeface="+mj-cs"/>
              </a:rPr>
              <a:t>.  Policies that address traditional views of risk management and internal control, as well as more modern concepts of "enterprise risk management.“</a:t>
            </a:r>
            <a:br>
              <a:rPr kumimoji="0" lang="en-US" sz="2500" b="0" i="0" u="none" strike="noStrike" kern="1200" cap="none" spc="0" normalizeH="0" baseline="0" noProof="0" dirty="0">
                <a:ln>
                  <a:noFill/>
                </a:ln>
                <a:solidFill>
                  <a:prstClr val="white"/>
                </a:solidFill>
                <a:effectLst/>
                <a:uLnTx/>
                <a:uFillTx/>
                <a:ea typeface="+mj-ea"/>
                <a:cs typeface="+mj-cs"/>
              </a:rPr>
            </a:br>
            <a:br>
              <a:rPr kumimoji="0" lang="en-US" sz="2500" b="0" i="0" u="none" strike="noStrike" kern="1200" cap="none" spc="0" normalizeH="0" baseline="0" noProof="0" dirty="0">
                <a:ln>
                  <a:noFill/>
                </a:ln>
                <a:solidFill>
                  <a:prstClr val="white"/>
                </a:solidFill>
                <a:effectLst/>
                <a:uLnTx/>
                <a:uFillTx/>
                <a:ea typeface="+mj-ea"/>
                <a:cs typeface="+mj-cs"/>
              </a:rPr>
            </a:br>
            <a:r>
              <a:rPr kumimoji="0" lang="en-US" sz="2500" b="0" i="0" u="none" strike="noStrike" kern="1200" cap="none" spc="0" normalizeH="0" baseline="0" noProof="0" dirty="0">
                <a:ln>
                  <a:noFill/>
                </a:ln>
                <a:solidFill>
                  <a:prstClr val="white"/>
                </a:solidFill>
                <a:effectLst/>
                <a:uLnTx/>
                <a:uFillTx/>
                <a:ea typeface="+mj-ea"/>
                <a:cs typeface="+mj-cs"/>
              </a:rPr>
              <a:t>9. </a:t>
            </a:r>
            <a:r>
              <a:rPr kumimoji="0" lang="en-US" sz="2500" b="0" i="1" u="none" strike="noStrike" kern="1200" cap="none" spc="0" normalizeH="0" baseline="0" noProof="0" dirty="0">
                <a:ln>
                  <a:noFill/>
                </a:ln>
                <a:solidFill>
                  <a:prstClr val="white"/>
                </a:solidFill>
                <a:effectLst/>
                <a:uLnTx/>
                <a:uFillTx/>
                <a:ea typeface="+mj-ea"/>
                <a:cs typeface="+mj-cs"/>
              </a:rPr>
              <a:t>Procurement.</a:t>
            </a:r>
            <a:r>
              <a:rPr kumimoji="0" lang="en-US" sz="2500" b="0" i="0" u="none" strike="noStrike" kern="1200" cap="none" spc="0" normalizeH="0" baseline="0" noProof="0" dirty="0">
                <a:ln>
                  <a:noFill/>
                </a:ln>
                <a:solidFill>
                  <a:prstClr val="white"/>
                </a:solidFill>
                <a:effectLst/>
                <a:uLnTx/>
                <a:uFillTx/>
                <a:ea typeface="+mj-ea"/>
                <a:cs typeface="+mj-cs"/>
              </a:rPr>
              <a:t> Policies that are most essential for adoption by the governing board in order to encourage efficient, effective and fair public procurement.</a:t>
            </a:r>
            <a:br>
              <a:rPr kumimoji="0" lang="en-US" sz="2800" b="0" i="0" u="none" strike="noStrike" kern="1200" cap="none" spc="0" normalizeH="0" baseline="0" noProof="0" dirty="0">
                <a:ln>
                  <a:noFill/>
                </a:ln>
                <a:solidFill>
                  <a:prstClr val="white"/>
                </a:solidFill>
                <a:effectLst/>
                <a:uLnTx/>
                <a:uFillTx/>
                <a:ea typeface="+mj-ea"/>
                <a:cs typeface="+mj-cs"/>
              </a:rPr>
            </a:br>
            <a:endParaRPr lang="en-US" sz="2800" dirty="0"/>
          </a:p>
        </p:txBody>
      </p:sp>
      <p:sp>
        <p:nvSpPr>
          <p:cNvPr id="8" name="TextBox 7">
            <a:extLst>
              <a:ext uri="{FF2B5EF4-FFF2-40B4-BE49-F238E27FC236}">
                <a16:creationId xmlns:a16="http://schemas.microsoft.com/office/drawing/2014/main" id="{563B3A96-5495-956A-B23E-C0E0C5833323}"/>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111308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6B4B-FF74-1467-8C62-34C11285F0D4}"/>
              </a:ext>
            </a:extLst>
          </p:cNvPr>
          <p:cNvSpPr>
            <a:spLocks noGrp="1"/>
          </p:cNvSpPr>
          <p:nvPr>
            <p:ph type="ctrTitle"/>
          </p:nvPr>
        </p:nvSpPr>
        <p:spPr>
          <a:xfrm>
            <a:off x="504444" y="1066800"/>
            <a:ext cx="11183112" cy="3291840"/>
          </a:xfrm>
        </p:spPr>
        <p:txBody>
          <a:bodyPr>
            <a:noAutofit/>
          </a:bodyPr>
          <a:lstStyle/>
          <a:p>
            <a:pPr>
              <a:lnSpc>
                <a:spcPct val="100000"/>
              </a:lnSpc>
              <a:spcAft>
                <a:spcPts val="800"/>
              </a:spcAft>
            </a:pPr>
            <a:r>
              <a:rPr lang="en-US" sz="2500" dirty="0">
                <a:solidFill>
                  <a:prstClr val="white"/>
                </a:solidFill>
              </a:rPr>
              <a:t>10. </a:t>
            </a:r>
            <a:r>
              <a:rPr lang="en-US" sz="2500" i="1" dirty="0">
                <a:solidFill>
                  <a:prstClr val="white"/>
                </a:solidFill>
              </a:rPr>
              <a:t>Long-term financial planning</a:t>
            </a:r>
            <a:r>
              <a:rPr lang="en-US" sz="2500" dirty="0">
                <a:solidFill>
                  <a:prstClr val="white"/>
                </a:solidFill>
              </a:rPr>
              <a:t>. A policy that commits the organization to taking a long-term approach to financial health.</a:t>
            </a:r>
            <a:br>
              <a:rPr lang="en-US" sz="2500" dirty="0">
                <a:solidFill>
                  <a:prstClr val="white"/>
                </a:solidFill>
              </a:rPr>
            </a:br>
            <a:br>
              <a:rPr lang="en-US" sz="2500" dirty="0">
                <a:solidFill>
                  <a:prstClr val="white"/>
                </a:solidFill>
              </a:rPr>
            </a:br>
            <a:r>
              <a:rPr lang="en-US" sz="2500" dirty="0">
                <a:solidFill>
                  <a:prstClr val="white"/>
                </a:solidFill>
              </a:rPr>
              <a:t>11</a:t>
            </a:r>
            <a:r>
              <a:rPr lang="en-US" sz="2500" dirty="0"/>
              <a:t>.</a:t>
            </a:r>
            <a:r>
              <a:rPr lang="en-US" sz="2500" i="1" dirty="0"/>
              <a:t> Grants</a:t>
            </a:r>
            <a:r>
              <a:rPr lang="en-US" sz="2500" dirty="0"/>
              <a:t>. Policies that deal with the administration and grants process.</a:t>
            </a:r>
            <a:br>
              <a:rPr lang="en-US" sz="2500" kern="100" dirty="0">
                <a:solidFill>
                  <a:prstClr val="white"/>
                </a:solidFill>
                <a:ea typeface="Aptos" panose="020B0004020202020204" pitchFamily="34" charset="0"/>
                <a:cs typeface="Times New Roman" panose="02020603050405020304" pitchFamily="18" charset="0"/>
              </a:rPr>
            </a:br>
            <a:br>
              <a:rPr lang="en-US" sz="2500" kern="100" dirty="0">
                <a:solidFill>
                  <a:prstClr val="white"/>
                </a:solidFill>
                <a:ea typeface="Aptos" panose="020B0004020202020204" pitchFamily="34" charset="0"/>
                <a:cs typeface="Times New Roman" panose="02020603050405020304" pitchFamily="18" charset="0"/>
              </a:rPr>
            </a:br>
            <a:r>
              <a:rPr lang="en-US" sz="2500" kern="100" dirty="0">
                <a:solidFill>
                  <a:prstClr val="white"/>
                </a:solidFill>
                <a:ea typeface="Aptos" panose="020B0004020202020204" pitchFamily="34" charset="0"/>
                <a:cs typeface="Times New Roman" panose="02020603050405020304" pitchFamily="18" charset="0"/>
              </a:rPr>
              <a:t>12. </a:t>
            </a:r>
            <a:r>
              <a:rPr lang="en-US" sz="2500" i="1" kern="100" dirty="0">
                <a:solidFill>
                  <a:prstClr val="white"/>
                </a:solidFill>
                <a:ea typeface="Aptos" panose="020B0004020202020204" pitchFamily="34" charset="0"/>
                <a:cs typeface="Times New Roman" panose="02020603050405020304" pitchFamily="18" charset="0"/>
              </a:rPr>
              <a:t>Capital</a:t>
            </a:r>
            <a:r>
              <a:rPr lang="en-US" sz="2500" kern="100" dirty="0">
                <a:solidFill>
                  <a:prstClr val="white"/>
                </a:solidFill>
                <a:ea typeface="Aptos" panose="020B0004020202020204" pitchFamily="34" charset="0"/>
                <a:cs typeface="Times New Roman" panose="02020603050405020304" pitchFamily="18" charset="0"/>
              </a:rPr>
              <a:t>.  Policies that cover the lifecycle of capital assets, including capital improvement planning, capital budgeting, project management, and asset maintenance.</a:t>
            </a:r>
            <a:endParaRPr lang="en-US" sz="2500" dirty="0"/>
          </a:p>
        </p:txBody>
      </p:sp>
      <p:sp>
        <p:nvSpPr>
          <p:cNvPr id="6" name="TextBox 5">
            <a:extLst>
              <a:ext uri="{FF2B5EF4-FFF2-40B4-BE49-F238E27FC236}">
                <a16:creationId xmlns:a16="http://schemas.microsoft.com/office/drawing/2014/main" id="{6944F45D-C4FF-BF59-5AC1-AA70142E6370}"/>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524930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E067-6E92-44AC-B233-1D0FD8FDED31}"/>
              </a:ext>
            </a:extLst>
          </p:cNvPr>
          <p:cNvSpPr>
            <a:spLocks noGrp="1"/>
          </p:cNvSpPr>
          <p:nvPr>
            <p:ph type="ctrTitle"/>
          </p:nvPr>
        </p:nvSpPr>
        <p:spPr>
          <a:xfrm>
            <a:off x="533400" y="1905000"/>
            <a:ext cx="11475720" cy="3291840"/>
          </a:xfrm>
        </p:spPr>
        <p:txBody>
          <a:bodyPr>
            <a:noAutofit/>
          </a:bodyPr>
          <a:lstStyle/>
          <a:p>
            <a:pPr>
              <a:lnSpc>
                <a:spcPct val="100000"/>
              </a:lnSpc>
              <a:spcAft>
                <a:spcPts val="800"/>
              </a:spcAft>
            </a:pP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13. </a:t>
            </a:r>
            <a:r>
              <a:rPr kumimoji="0" lang="en-US" sz="2500" b="0" i="1"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Revenues</a:t>
            </a: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 Policy guidance through the designing of efficient and effective revenue systems that guarantee the generation of adequate public resources to meet expenditure obligations.</a:t>
            </a: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14. </a:t>
            </a:r>
            <a:r>
              <a:rPr kumimoji="0" lang="en-US" sz="2500" b="0" i="1"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Expenditures</a:t>
            </a: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 Policies addressing a range of issues around how the money is expended, including personnel, outsourcing, and funding long-term liabilities.</a:t>
            </a: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15. </a:t>
            </a:r>
            <a:r>
              <a:rPr kumimoji="0" lang="en-US" sz="2500" b="0" i="1"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Operating budget</a:t>
            </a: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 Policies that describe essential features of the budget development process and form, as well as principles that guide budgetary decision making.</a:t>
            </a:r>
            <a:endParaRPr lang="en-US" sz="2500" dirty="0">
              <a:latin typeface="+mn-lt"/>
            </a:endParaRPr>
          </a:p>
        </p:txBody>
      </p:sp>
      <p:sp>
        <p:nvSpPr>
          <p:cNvPr id="6" name="TextBox 5">
            <a:extLst>
              <a:ext uri="{FF2B5EF4-FFF2-40B4-BE49-F238E27FC236}">
                <a16:creationId xmlns:a16="http://schemas.microsoft.com/office/drawing/2014/main" id="{770AF05D-474B-9D41-D8DA-24634CE6229C}"/>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3570576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B74A-9BF9-45A4-0F97-2ABB5338F4A6}"/>
              </a:ext>
            </a:extLst>
          </p:cNvPr>
          <p:cNvSpPr>
            <a:spLocks noGrp="1"/>
          </p:cNvSpPr>
          <p:nvPr>
            <p:ph type="title"/>
          </p:nvPr>
        </p:nvSpPr>
        <p:spPr/>
        <p:txBody>
          <a:bodyPr/>
          <a:lstStyle/>
          <a:p>
            <a:r>
              <a:rPr lang="en-US" dirty="0"/>
              <a:t>Internal Controls</a:t>
            </a:r>
          </a:p>
        </p:txBody>
      </p:sp>
      <p:sp>
        <p:nvSpPr>
          <p:cNvPr id="3" name="Content Placeholder 2">
            <a:extLst>
              <a:ext uri="{FF2B5EF4-FFF2-40B4-BE49-F238E27FC236}">
                <a16:creationId xmlns:a16="http://schemas.microsoft.com/office/drawing/2014/main" id="{9F8C7B47-7437-8370-ACC6-C3E7403462A5}"/>
              </a:ext>
            </a:extLst>
          </p:cNvPr>
          <p:cNvSpPr>
            <a:spLocks noGrp="1"/>
          </p:cNvSpPr>
          <p:nvPr>
            <p:ph idx="1"/>
          </p:nvPr>
        </p:nvSpPr>
        <p:spPr/>
        <p:txBody>
          <a:bodyPr>
            <a:normAutofit fontScale="85000" lnSpcReduction="20000"/>
          </a:bodyPr>
          <a:lstStyle/>
          <a:p>
            <a:pPr marL="0" indent="0">
              <a:lnSpc>
                <a:spcPct val="107000"/>
              </a:lnSpc>
              <a:spcBef>
                <a:spcPts val="0"/>
              </a:spcBef>
              <a:buNone/>
            </a:pPr>
            <a:r>
              <a:rPr lang="en-US" sz="1800" dirty="0"/>
              <a:t>Anything that helps safeguard assets. </a:t>
            </a:r>
          </a:p>
          <a:p>
            <a:pPr marL="0" indent="0">
              <a:lnSpc>
                <a:spcPct val="107000"/>
              </a:lnSpc>
              <a:spcBef>
                <a:spcPts val="0"/>
              </a:spcBef>
              <a:buNone/>
            </a:pPr>
            <a:r>
              <a:rPr lang="en-US" sz="1800" dirty="0"/>
              <a:t>Anything that helps make more effective and efficient use of those assets.</a:t>
            </a:r>
          </a:p>
          <a:p>
            <a:pPr marL="0" indent="0">
              <a:lnSpc>
                <a:spcPct val="107000"/>
              </a:lnSpc>
              <a:spcBef>
                <a:spcPts val="0"/>
              </a:spcBef>
              <a:buNone/>
            </a:pPr>
            <a:endParaRPr lang="en-US" sz="1800" kern="100" dirty="0">
              <a:ea typeface="Aptos" panose="020B0004020202020204" pitchFamily="34" charset="0"/>
              <a:cs typeface="Times New Roman" panose="02020603050405020304" pitchFamily="18" charset="0"/>
            </a:endParaRPr>
          </a:p>
          <a:p>
            <a:pPr marL="0" indent="0">
              <a:lnSpc>
                <a:spcPct val="107000"/>
              </a:lnSpc>
              <a:spcBef>
                <a:spcPts val="0"/>
              </a:spcBef>
              <a:buNone/>
            </a:pPr>
            <a:r>
              <a:rPr lang="en-US" sz="1800" dirty="0"/>
              <a:t>Internal Controls Are Meant To: </a:t>
            </a:r>
          </a:p>
          <a:p>
            <a:pPr lvl="1">
              <a:lnSpc>
                <a:spcPct val="107000"/>
              </a:lnSpc>
              <a:spcBef>
                <a:spcPts val="0"/>
              </a:spcBef>
            </a:pPr>
            <a:r>
              <a:rPr lang="en-US" dirty="0"/>
              <a:t>Protect assets from waste and abuse. </a:t>
            </a:r>
          </a:p>
          <a:p>
            <a:pPr lvl="1">
              <a:lnSpc>
                <a:spcPct val="107000"/>
              </a:lnSpc>
              <a:spcBef>
                <a:spcPts val="0"/>
              </a:spcBef>
            </a:pPr>
            <a:r>
              <a:rPr lang="en-US" dirty="0"/>
              <a:t>Promote operational effectiveness and efficiency. </a:t>
            </a:r>
          </a:p>
          <a:p>
            <a:pPr lvl="1">
              <a:lnSpc>
                <a:spcPct val="107000"/>
              </a:lnSpc>
              <a:spcBef>
                <a:spcPts val="0"/>
              </a:spcBef>
            </a:pPr>
            <a:r>
              <a:rPr lang="en-US" dirty="0"/>
              <a:t>Ensure accurate, reliable records. </a:t>
            </a:r>
          </a:p>
          <a:p>
            <a:pPr lvl="1">
              <a:lnSpc>
                <a:spcPct val="107000"/>
              </a:lnSpc>
              <a:spcBef>
                <a:spcPts val="0"/>
              </a:spcBef>
            </a:pPr>
            <a:r>
              <a:rPr lang="en-US" dirty="0"/>
              <a:t>Encourage adherence to policies, rules, regulations and laws.</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Five Elements of Internal Control</a:t>
            </a:r>
          </a:p>
          <a:p>
            <a:pPr lvl="1">
              <a:lnSpc>
                <a:spcPct val="107000"/>
              </a:lnSpc>
              <a:spcBef>
                <a:spcPts val="0"/>
              </a:spcBef>
            </a:pPr>
            <a:r>
              <a:rPr lang="en-US" kern="100" dirty="0">
                <a:ea typeface="Aptos" panose="020B0004020202020204" pitchFamily="34" charset="0"/>
                <a:cs typeface="Times New Roman" panose="02020603050405020304" pitchFamily="18" charset="0"/>
              </a:rPr>
              <a:t>Control Environment</a:t>
            </a:r>
          </a:p>
          <a:p>
            <a:pPr lvl="1">
              <a:lnSpc>
                <a:spcPct val="107000"/>
              </a:lnSpc>
              <a:spcBef>
                <a:spcPts val="0"/>
              </a:spcBef>
            </a:pPr>
            <a:r>
              <a:rPr lang="en-US" kern="100" dirty="0">
                <a:ea typeface="Aptos" panose="020B0004020202020204" pitchFamily="34" charset="0"/>
                <a:cs typeface="Times New Roman" panose="02020603050405020304" pitchFamily="18" charset="0"/>
              </a:rPr>
              <a:t>Risk Assessment</a:t>
            </a:r>
          </a:p>
          <a:p>
            <a:pPr lvl="1">
              <a:lnSpc>
                <a:spcPct val="107000"/>
              </a:lnSpc>
              <a:spcBef>
                <a:spcPts val="0"/>
              </a:spcBef>
            </a:pPr>
            <a:r>
              <a:rPr lang="en-US" kern="100" dirty="0">
                <a:ea typeface="Aptos" panose="020B0004020202020204" pitchFamily="34" charset="0"/>
                <a:cs typeface="Times New Roman" panose="02020603050405020304" pitchFamily="18" charset="0"/>
              </a:rPr>
              <a:t>Control Activities</a:t>
            </a:r>
          </a:p>
          <a:p>
            <a:pPr lvl="1">
              <a:lnSpc>
                <a:spcPct val="107000"/>
              </a:lnSpc>
              <a:spcBef>
                <a:spcPts val="0"/>
              </a:spcBef>
            </a:pPr>
            <a:r>
              <a:rPr lang="en-US" kern="100" dirty="0">
                <a:ea typeface="Aptos" panose="020B0004020202020204" pitchFamily="34" charset="0"/>
                <a:cs typeface="Times New Roman" panose="02020603050405020304" pitchFamily="18" charset="0"/>
              </a:rPr>
              <a:t>Information &amp; Communication</a:t>
            </a:r>
          </a:p>
          <a:p>
            <a:pPr lvl="1">
              <a:lnSpc>
                <a:spcPct val="107000"/>
              </a:lnSpc>
              <a:spcBef>
                <a:spcPts val="0"/>
              </a:spcBef>
            </a:pPr>
            <a:r>
              <a:rPr lang="en-US" kern="100" dirty="0">
                <a:ea typeface="Aptos" panose="020B0004020202020204" pitchFamily="34" charset="0"/>
                <a:cs typeface="Times New Roman" panose="02020603050405020304" pitchFamily="18" charset="0"/>
              </a:rPr>
              <a:t>Monitoring</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 </a:t>
            </a:r>
          </a:p>
          <a:p>
            <a:pPr marL="0">
              <a:lnSpc>
                <a:spcPct val="107000"/>
              </a:lnSpc>
              <a:spcBef>
                <a:spcPts val="0"/>
              </a:spcBef>
            </a:pPr>
            <a:r>
              <a:rPr lang="en-US" sz="1800" kern="100" dirty="0">
                <a:ea typeface="Aptos" panose="020B0004020202020204" pitchFamily="34" charset="0"/>
                <a:cs typeface="Times New Roman" panose="02020603050405020304" pitchFamily="18" charset="0"/>
              </a:rPr>
              <a:t> Internal Financial Controls Checklist for Municipalities  - VLCT (see sample)</a:t>
            </a:r>
          </a:p>
          <a:p>
            <a:pPr marL="0">
              <a:lnSpc>
                <a:spcPct val="107000"/>
              </a:lnSpc>
              <a:spcBef>
                <a:spcPts val="0"/>
              </a:spcBef>
            </a:pPr>
            <a:endParaRPr lang="en-US" sz="1800" kern="100" dirty="0">
              <a:ea typeface="Aptos" panose="020B0004020202020204" pitchFamily="34" charset="0"/>
              <a:cs typeface="Times New Roman" panose="02020603050405020304" pitchFamily="18" charset="0"/>
            </a:endParaRPr>
          </a:p>
          <a:p>
            <a:pPr marL="0">
              <a:lnSpc>
                <a:spcPct val="107000"/>
              </a:lnSpc>
              <a:spcBef>
                <a:spcPts val="0"/>
              </a:spcBef>
            </a:pPr>
            <a:r>
              <a:rPr lang="en-US" sz="1800" kern="100" dirty="0">
                <a:ea typeface="Aptos" panose="020B0004020202020204" pitchFamily="34" charset="0"/>
                <a:cs typeface="Times New Roman" panose="02020603050405020304" pitchFamily="18" charset="0"/>
              </a:rPr>
              <a:t> Internal Control Policy – St Johnsbury</a:t>
            </a:r>
          </a:p>
          <a:p>
            <a:pPr marL="0">
              <a:lnSpc>
                <a:spcPct val="107000"/>
              </a:lnSpc>
              <a:spcBef>
                <a:spcPts val="0"/>
              </a:spcBef>
            </a:pPr>
            <a:endParaRPr lang="en-US" sz="1800" kern="100" dirty="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1427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C2ECE-216D-4218-F2EE-3C59E4990E17}"/>
              </a:ext>
            </a:extLst>
          </p:cNvPr>
          <p:cNvSpPr>
            <a:spLocks noGrp="1"/>
          </p:cNvSpPr>
          <p:nvPr>
            <p:ph type="title"/>
          </p:nvPr>
        </p:nvSpPr>
        <p:spPr/>
        <p:txBody>
          <a:bodyPr/>
          <a:lstStyle/>
          <a:p>
            <a:r>
              <a:rPr lang="en-US" kern="100" dirty="0">
                <a:ea typeface="Aptos" panose="020B0004020202020204" pitchFamily="34" charset="0"/>
                <a:cs typeface="Times New Roman" panose="02020603050405020304" pitchFamily="18" charset="0"/>
              </a:rPr>
              <a:t>R</a:t>
            </a:r>
            <a:r>
              <a:rPr lang="en-US" sz="3600" kern="100" dirty="0">
                <a:ea typeface="Aptos" panose="020B0004020202020204" pitchFamily="34" charset="0"/>
                <a:cs typeface="Times New Roman" panose="02020603050405020304" pitchFamily="18" charset="0"/>
              </a:rPr>
              <a:t>isk </a:t>
            </a:r>
            <a:r>
              <a:rPr lang="en-US" kern="100" dirty="0">
                <a:ea typeface="Aptos" panose="020B0004020202020204" pitchFamily="34" charset="0"/>
                <a:cs typeface="Times New Roman" panose="02020603050405020304" pitchFamily="18" charset="0"/>
              </a:rPr>
              <a:t>A</a:t>
            </a:r>
            <a:r>
              <a:rPr lang="en-US" sz="3600" kern="100" dirty="0">
                <a:ea typeface="Aptos" panose="020B0004020202020204" pitchFamily="34" charset="0"/>
                <a:cs typeface="Times New Roman" panose="02020603050405020304" pitchFamily="18" charset="0"/>
              </a:rPr>
              <a:t>ssessment</a:t>
            </a:r>
            <a:br>
              <a:rPr lang="en-US" dirty="0"/>
            </a:br>
            <a:endParaRPr lang="en-US" dirty="0"/>
          </a:p>
        </p:txBody>
      </p:sp>
      <p:sp>
        <p:nvSpPr>
          <p:cNvPr id="3" name="Content Placeholder 2">
            <a:extLst>
              <a:ext uri="{FF2B5EF4-FFF2-40B4-BE49-F238E27FC236}">
                <a16:creationId xmlns:a16="http://schemas.microsoft.com/office/drawing/2014/main" id="{0CCFDB05-1D12-78EC-49CB-0D9C1C0CA98B}"/>
              </a:ext>
            </a:extLst>
          </p:cNvPr>
          <p:cNvSpPr>
            <a:spLocks noGrp="1"/>
          </p:cNvSpPr>
          <p:nvPr>
            <p:ph sz="half" idx="1"/>
          </p:nvPr>
        </p:nvSpPr>
        <p:spPr>
          <a:xfrm>
            <a:off x="1488556" y="1984248"/>
            <a:ext cx="9408044" cy="4187952"/>
          </a:xfrm>
        </p:spPr>
        <p:txBody>
          <a:bodyPr>
            <a:normAutofit/>
          </a:bodyPr>
          <a:lstStyle/>
          <a:p>
            <a:pPr>
              <a:lnSpc>
                <a:spcPct val="107000"/>
              </a:lnSpc>
              <a:spcBef>
                <a:spcPts val="0"/>
              </a:spcBef>
            </a:pPr>
            <a:r>
              <a:rPr lang="en-US" sz="1800" kern="100" dirty="0">
                <a:ea typeface="Aptos" panose="020B0004020202020204" pitchFamily="34" charset="0"/>
                <a:cs typeface="Times New Roman" panose="02020603050405020304" pitchFamily="18" charset="0"/>
              </a:rPr>
              <a:t>Review for potential weaknesses in the way finances are managed or accounted.</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Identify the activities of municipal officers and employees that risk mistakes, misrepresentations, fraud or embezzlement.</a:t>
            </a:r>
          </a:p>
          <a:p>
            <a:pPr>
              <a:lnSpc>
                <a:spcPct val="107000"/>
              </a:lnSpc>
              <a:spcBef>
                <a:spcPts val="0"/>
              </a:spcBef>
            </a:pPr>
            <a:endParaRPr lang="en-US" sz="1800" i="1"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Leads to determining what internal controls are needed to mitigate or eliminate the risks.</a:t>
            </a:r>
          </a:p>
          <a:p>
            <a:pPr marL="0" indent="0">
              <a:lnSpc>
                <a:spcPct val="107000"/>
              </a:lnSpc>
              <a:spcBef>
                <a:spcPts val="0"/>
              </a:spcBef>
              <a:buNone/>
            </a:pPr>
            <a:endParaRPr lang="en-US" sz="1800" kern="100" dirty="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4306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DAF5-7DD0-2BC0-6953-12E09B7C26FB}"/>
              </a:ext>
            </a:extLst>
          </p:cNvPr>
          <p:cNvSpPr>
            <a:spLocks noGrp="1"/>
          </p:cNvSpPr>
          <p:nvPr>
            <p:ph type="title"/>
          </p:nvPr>
        </p:nvSpPr>
        <p:spPr>
          <a:xfrm>
            <a:off x="3962400" y="397725"/>
            <a:ext cx="3276600" cy="1371600"/>
          </a:xfrm>
        </p:spPr>
        <p:txBody>
          <a:bodyPr/>
          <a:lstStyle/>
          <a:p>
            <a:r>
              <a:rPr lang="en-US" b="1" dirty="0"/>
              <a:t>Risk Assessment </a:t>
            </a:r>
            <a:br>
              <a:rPr lang="en-US" dirty="0"/>
            </a:br>
            <a:endParaRPr lang="en-US" dirty="0"/>
          </a:p>
        </p:txBody>
      </p:sp>
      <p:sp>
        <p:nvSpPr>
          <p:cNvPr id="3" name="Content Placeholder 2">
            <a:extLst>
              <a:ext uri="{FF2B5EF4-FFF2-40B4-BE49-F238E27FC236}">
                <a16:creationId xmlns:a16="http://schemas.microsoft.com/office/drawing/2014/main" id="{8F018A11-7374-93BE-680D-769F1EA47259}"/>
              </a:ext>
            </a:extLst>
          </p:cNvPr>
          <p:cNvSpPr>
            <a:spLocks noGrp="1"/>
          </p:cNvSpPr>
          <p:nvPr>
            <p:ph sz="half" idx="1"/>
          </p:nvPr>
        </p:nvSpPr>
        <p:spPr>
          <a:xfrm>
            <a:off x="533400" y="1752600"/>
            <a:ext cx="4801850" cy="4187952"/>
          </a:xfrm>
        </p:spPr>
        <p:txBody>
          <a:bodyPr>
            <a:normAutofit fontScale="25000" lnSpcReduction="20000"/>
          </a:bodyPr>
          <a:lstStyle/>
          <a:p>
            <a:pPr marL="0" indent="0">
              <a:buNone/>
            </a:pPr>
            <a:r>
              <a:rPr lang="en-US" sz="6400" b="1" dirty="0"/>
              <a:t>1. Inherent Risk Identification</a:t>
            </a:r>
            <a:endParaRPr lang="en-US" sz="6400" dirty="0"/>
          </a:p>
          <a:p>
            <a:pPr marL="0" indent="0">
              <a:buNone/>
            </a:pPr>
            <a:r>
              <a:rPr lang="en-US" sz="6400" i="1" dirty="0"/>
              <a:t>Identify where the department/process is vulnerable to fraud.</a:t>
            </a:r>
            <a:r>
              <a:rPr lang="en-US" sz="6400" dirty="0"/>
              <a:t> </a:t>
            </a:r>
          </a:p>
          <a:p>
            <a:pPr lvl="0"/>
            <a:r>
              <a:rPr lang="en-US" sz="6400" b="1" dirty="0"/>
              <a:t>Cash/Receipts:</a:t>
            </a:r>
            <a:r>
              <a:rPr lang="en-US" sz="6400" dirty="0"/>
              <a:t> Are there risks of theft in tax collection, recreation fees, or permit fees?</a:t>
            </a:r>
          </a:p>
          <a:p>
            <a:pPr lvl="0"/>
            <a:r>
              <a:rPr lang="en-US" sz="6400" b="1" dirty="0"/>
              <a:t>Disbursements:</a:t>
            </a:r>
            <a:r>
              <a:rPr lang="en-US" sz="6400" dirty="0"/>
              <a:t> Risk of fake vendors, duplicate payments, or unauthorized purchases (credit cards).</a:t>
            </a:r>
          </a:p>
          <a:p>
            <a:pPr lvl="0"/>
            <a:r>
              <a:rPr lang="en-US" sz="6400" b="1" dirty="0"/>
              <a:t>Payroll:</a:t>
            </a:r>
            <a:r>
              <a:rPr lang="en-US" sz="6400" dirty="0"/>
              <a:t> Risk of "ghost employees," manipulated timecards, or unauthorized overtime.</a:t>
            </a:r>
          </a:p>
          <a:p>
            <a:pPr lvl="0"/>
            <a:r>
              <a:rPr lang="en-US" sz="6400" b="1" dirty="0"/>
              <a:t>Assets:</a:t>
            </a:r>
            <a:r>
              <a:rPr lang="en-US" sz="6400" dirty="0"/>
              <a:t> Risk of theft of inventory, equipment, or use of town property for personal gain.</a:t>
            </a:r>
          </a:p>
          <a:p>
            <a:endParaRPr lang="en-US" dirty="0"/>
          </a:p>
        </p:txBody>
      </p:sp>
      <p:sp>
        <p:nvSpPr>
          <p:cNvPr id="4" name="Content Placeholder 3">
            <a:extLst>
              <a:ext uri="{FF2B5EF4-FFF2-40B4-BE49-F238E27FC236}">
                <a16:creationId xmlns:a16="http://schemas.microsoft.com/office/drawing/2014/main" id="{6270D5B1-B1CB-713E-BD00-D0BBA3C018C1}"/>
              </a:ext>
            </a:extLst>
          </p:cNvPr>
          <p:cNvSpPr>
            <a:spLocks noGrp="1"/>
          </p:cNvSpPr>
          <p:nvPr>
            <p:ph sz="half" idx="2"/>
          </p:nvPr>
        </p:nvSpPr>
        <p:spPr>
          <a:xfrm>
            <a:off x="5486400" y="1752600"/>
            <a:ext cx="5868770" cy="4187952"/>
          </a:xfrm>
        </p:spPr>
        <p:txBody>
          <a:bodyPr>
            <a:normAutofit fontScale="25000" lnSpcReduction="20000"/>
          </a:bodyPr>
          <a:lstStyle/>
          <a:p>
            <a:pPr marL="0" indent="0">
              <a:buNone/>
            </a:pPr>
            <a:r>
              <a:rPr lang="en-US" sz="6400" b="1" dirty="0"/>
              <a:t>2. Risk Evaluation (Likelihood &amp; Impact)</a:t>
            </a:r>
            <a:endParaRPr lang="en-US" sz="6400" dirty="0"/>
          </a:p>
          <a:p>
            <a:pPr marL="0" indent="0">
              <a:buNone/>
            </a:pPr>
            <a:r>
              <a:rPr lang="en-US" sz="6400" i="1" dirty="0"/>
              <a:t>Rate risks on a scale of 1-5 (1=Low, 5=High).</a:t>
            </a:r>
            <a:r>
              <a:rPr lang="en-US" sz="6400" dirty="0"/>
              <a:t> </a:t>
            </a:r>
          </a:p>
          <a:p>
            <a:pPr lvl="0"/>
            <a:r>
              <a:rPr lang="en-US" sz="6400" b="1" dirty="0"/>
              <a:t>Likelihood:</a:t>
            </a:r>
            <a:r>
              <a:rPr lang="en-US" sz="6400" dirty="0"/>
              <a:t> How likely is this fraud to occur?</a:t>
            </a:r>
          </a:p>
          <a:p>
            <a:pPr lvl="0"/>
            <a:r>
              <a:rPr lang="en-US" sz="6400" b="1" dirty="0"/>
              <a:t>Impact:</a:t>
            </a:r>
            <a:r>
              <a:rPr lang="en-US" sz="6400" dirty="0"/>
              <a:t> What is the financial/reputational cost?</a:t>
            </a:r>
          </a:p>
          <a:p>
            <a:pPr lvl="0"/>
            <a:r>
              <a:rPr lang="en-US" sz="6400" b="1" dirty="0"/>
              <a:t>Overall Risk Score:</a:t>
            </a:r>
            <a:r>
              <a:rPr lang="en-US" sz="6400" dirty="0"/>
              <a:t> (Likelihood × Impact)</a:t>
            </a:r>
          </a:p>
          <a:p>
            <a:pPr lvl="0"/>
            <a:endParaRPr lang="en-US" sz="6400" dirty="0"/>
          </a:p>
        </p:txBody>
      </p:sp>
      <p:sp>
        <p:nvSpPr>
          <p:cNvPr id="5" name="Footer Placeholder 4">
            <a:extLst>
              <a:ext uri="{FF2B5EF4-FFF2-40B4-BE49-F238E27FC236}">
                <a16:creationId xmlns:a16="http://schemas.microsoft.com/office/drawing/2014/main" id="{1A5212F4-B464-0DE0-B7EF-E37E0C9C5C4A}"/>
              </a:ext>
            </a:extLst>
          </p:cNvPr>
          <p:cNvSpPr>
            <a:spLocks noGrp="1"/>
          </p:cNvSpPr>
          <p:nvPr>
            <p:ph type="ftr" sz="quarter" idx="11"/>
          </p:nvPr>
        </p:nvSpPr>
        <p:spPr/>
        <p:txBody>
          <a:bodyPr/>
          <a:lstStyle/>
          <a:p>
            <a:r>
              <a:rPr lang="en-US"/>
              <a:t>Add a footer</a:t>
            </a:r>
            <a:endParaRPr lang="en-US" dirty="0"/>
          </a:p>
        </p:txBody>
      </p:sp>
      <p:sp>
        <p:nvSpPr>
          <p:cNvPr id="6" name="Date Placeholder 5">
            <a:extLst>
              <a:ext uri="{FF2B5EF4-FFF2-40B4-BE49-F238E27FC236}">
                <a16:creationId xmlns:a16="http://schemas.microsoft.com/office/drawing/2014/main" id="{9AE55DBA-CBA2-7215-DCC0-636D9F7960E2}"/>
              </a:ext>
            </a:extLst>
          </p:cNvPr>
          <p:cNvSpPr>
            <a:spLocks noGrp="1"/>
          </p:cNvSpPr>
          <p:nvPr>
            <p:ph type="dt" sz="half" idx="10"/>
          </p:nvPr>
        </p:nvSpPr>
        <p:spPr/>
        <p:txBody>
          <a:bodyPr/>
          <a:lstStyle/>
          <a:p>
            <a:fld id="{9F5955B2-0405-4705-B7FB-97A00A18C626}" type="datetime1">
              <a:rPr lang="en-US" smtClean="0"/>
              <a:t>3/27/2026</a:t>
            </a:fld>
            <a:endParaRPr lang="en-US"/>
          </a:p>
        </p:txBody>
      </p:sp>
      <p:sp>
        <p:nvSpPr>
          <p:cNvPr id="7" name="Slide Number Placeholder 6">
            <a:extLst>
              <a:ext uri="{FF2B5EF4-FFF2-40B4-BE49-F238E27FC236}">
                <a16:creationId xmlns:a16="http://schemas.microsoft.com/office/drawing/2014/main" id="{96C230D9-EA0E-67EA-E0EC-EE38C31FA9D0}"/>
              </a:ext>
            </a:extLst>
          </p:cNvPr>
          <p:cNvSpPr>
            <a:spLocks noGrp="1"/>
          </p:cNvSpPr>
          <p:nvPr>
            <p:ph type="sldNum" sz="quarter" idx="12"/>
          </p:nvPr>
        </p:nvSpPr>
        <p:spPr/>
        <p:txBody>
          <a:bodyPr/>
          <a:lstStyle/>
          <a:p>
            <a:fld id="{2A013F82-EE5E-44EE-A61D-E31C6657F26F}" type="slidenum">
              <a:rPr lang="en-US" smtClean="0"/>
              <a:t>13</a:t>
            </a:fld>
            <a:endParaRPr lang="en-US"/>
          </a:p>
        </p:txBody>
      </p:sp>
    </p:spTree>
    <p:extLst>
      <p:ext uri="{BB962C8B-B14F-4D97-AF65-F5344CB8AC3E}">
        <p14:creationId xmlns:p14="http://schemas.microsoft.com/office/powerpoint/2010/main" val="318092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A4263-3501-A076-DA74-2F3A85F5B19B}"/>
              </a:ext>
            </a:extLst>
          </p:cNvPr>
          <p:cNvSpPr>
            <a:spLocks noGrp="1"/>
          </p:cNvSpPr>
          <p:nvPr>
            <p:ph type="title"/>
          </p:nvPr>
        </p:nvSpPr>
        <p:spPr>
          <a:xfrm>
            <a:off x="3504629" y="294500"/>
            <a:ext cx="5410200" cy="1219200"/>
          </a:xfrm>
        </p:spPr>
        <p:txBody>
          <a:bodyPr/>
          <a:lstStyle/>
          <a:p>
            <a:r>
              <a:rPr lang="en-US" b="1" dirty="0"/>
              <a:t>Assessing Existing Controls</a:t>
            </a:r>
          </a:p>
        </p:txBody>
      </p:sp>
      <p:sp>
        <p:nvSpPr>
          <p:cNvPr id="3" name="Content Placeholder 2">
            <a:extLst>
              <a:ext uri="{FF2B5EF4-FFF2-40B4-BE49-F238E27FC236}">
                <a16:creationId xmlns:a16="http://schemas.microsoft.com/office/drawing/2014/main" id="{54CDCF65-0992-84EC-C8E5-E4E6B1473CF1}"/>
              </a:ext>
            </a:extLst>
          </p:cNvPr>
          <p:cNvSpPr>
            <a:spLocks noGrp="1"/>
          </p:cNvSpPr>
          <p:nvPr>
            <p:ph sz="half" idx="1"/>
          </p:nvPr>
        </p:nvSpPr>
        <p:spPr>
          <a:xfrm>
            <a:off x="533400" y="1765948"/>
            <a:ext cx="5757006" cy="4572000"/>
          </a:xfrm>
        </p:spPr>
        <p:txBody>
          <a:bodyPr>
            <a:normAutofit fontScale="25000" lnSpcReduction="20000"/>
          </a:bodyPr>
          <a:lstStyle/>
          <a:p>
            <a:pPr marL="0" indent="0">
              <a:buNone/>
            </a:pPr>
            <a:r>
              <a:rPr lang="en-US" sz="6400" b="1" dirty="0"/>
              <a:t>3. Control Assessment (Preventative &amp; Detective)</a:t>
            </a:r>
            <a:endParaRPr lang="en-US" sz="6400" dirty="0"/>
          </a:p>
          <a:p>
            <a:pPr marL="0" indent="0">
              <a:buNone/>
            </a:pPr>
            <a:r>
              <a:rPr lang="en-US" sz="6400" i="1" dirty="0"/>
              <a:t>Describe existing controls and their effectiveness.</a:t>
            </a:r>
            <a:r>
              <a:rPr lang="en-US" sz="6400" dirty="0"/>
              <a:t> </a:t>
            </a:r>
          </a:p>
          <a:p>
            <a:pPr lvl="0"/>
            <a:r>
              <a:rPr lang="en-US" sz="6400" b="1" dirty="0"/>
              <a:t>Segregation of Duties:</a:t>
            </a:r>
            <a:r>
              <a:rPr lang="en-US" sz="6400" dirty="0"/>
              <a:t> Who initiates, authorizes, and records transactions? (e.g., Is the person opening mail different from the person posting payments?)</a:t>
            </a:r>
          </a:p>
          <a:p>
            <a:pPr lvl="0"/>
            <a:r>
              <a:rPr lang="en-US" sz="6400" b="1" dirty="0"/>
              <a:t>Authorization Limits:</a:t>
            </a:r>
            <a:r>
              <a:rPr lang="en-US" sz="6400" dirty="0"/>
              <a:t> Are purchases over a certain amount approved by the Selectboard or Town Manager?</a:t>
            </a:r>
          </a:p>
          <a:p>
            <a:pPr lvl="0"/>
            <a:r>
              <a:rPr lang="en-US" sz="6400" b="1" dirty="0"/>
              <a:t>Physical Controls:</a:t>
            </a:r>
            <a:r>
              <a:rPr lang="en-US" sz="6400" dirty="0"/>
              <a:t> Are safes, locked offices, and inventory tracking used?</a:t>
            </a:r>
          </a:p>
          <a:p>
            <a:pPr lvl="0"/>
            <a:r>
              <a:rPr lang="en-US" sz="6400" b="1" dirty="0"/>
              <a:t>Monitoring/Reconciliations:</a:t>
            </a:r>
            <a:r>
              <a:rPr lang="en-US" sz="6400" dirty="0"/>
              <a:t> Are bank reconciliations reviewed by a supervisor?</a:t>
            </a:r>
          </a:p>
          <a:p>
            <a:endParaRPr lang="en-US" dirty="0"/>
          </a:p>
        </p:txBody>
      </p:sp>
      <p:sp>
        <p:nvSpPr>
          <p:cNvPr id="4" name="Content Placeholder 3">
            <a:extLst>
              <a:ext uri="{FF2B5EF4-FFF2-40B4-BE49-F238E27FC236}">
                <a16:creationId xmlns:a16="http://schemas.microsoft.com/office/drawing/2014/main" id="{CC211657-173E-5755-6A2B-AEF9650E6178}"/>
              </a:ext>
            </a:extLst>
          </p:cNvPr>
          <p:cNvSpPr>
            <a:spLocks noGrp="1"/>
          </p:cNvSpPr>
          <p:nvPr>
            <p:ph sz="half" idx="2"/>
          </p:nvPr>
        </p:nvSpPr>
        <p:spPr>
          <a:xfrm>
            <a:off x="6524414" y="1765948"/>
            <a:ext cx="4801851" cy="4187952"/>
          </a:xfrm>
        </p:spPr>
        <p:txBody>
          <a:bodyPr>
            <a:normAutofit fontScale="25000" lnSpcReduction="20000"/>
          </a:bodyPr>
          <a:lstStyle/>
          <a:p>
            <a:pPr marL="0" indent="0">
              <a:buNone/>
            </a:pPr>
            <a:r>
              <a:rPr lang="en-US" sz="6400" b="1" dirty="0"/>
              <a:t>4. Residual Risk and Mitigation</a:t>
            </a:r>
            <a:endParaRPr lang="en-US" sz="6400" dirty="0"/>
          </a:p>
          <a:p>
            <a:pPr marL="0" indent="0">
              <a:buNone/>
            </a:pPr>
            <a:r>
              <a:rPr lang="en-US" sz="6400" i="1" dirty="0"/>
              <a:t>What risk remains after controls are applied?</a:t>
            </a:r>
            <a:r>
              <a:rPr lang="en-US" sz="6400" dirty="0"/>
              <a:t> </a:t>
            </a:r>
          </a:p>
          <a:p>
            <a:pPr lvl="0"/>
            <a:r>
              <a:rPr lang="en-US" sz="6400" b="1" dirty="0"/>
              <a:t>Residual Risk Rating:</a:t>
            </a:r>
            <a:r>
              <a:rPr lang="en-US" sz="6400" dirty="0"/>
              <a:t> (Low/Medium/High)</a:t>
            </a:r>
          </a:p>
          <a:p>
            <a:pPr lvl="0"/>
            <a:r>
              <a:rPr lang="en-US" sz="6400" b="1" dirty="0"/>
              <a:t>Action Plan:</a:t>
            </a:r>
            <a:r>
              <a:rPr lang="en-US" sz="6400" dirty="0"/>
              <a:t> What improvements are needed to reduce this risk (e.g., increased training, software updates, stricter policy enforcement)?</a:t>
            </a:r>
          </a:p>
          <a:p>
            <a:pPr marL="0" indent="0">
              <a:buNone/>
            </a:pPr>
            <a:br>
              <a:rPr lang="en-US" sz="6400" dirty="0"/>
            </a:br>
            <a:endParaRPr lang="en-US" sz="6400" dirty="0"/>
          </a:p>
          <a:p>
            <a:endParaRPr lang="en-US" dirty="0"/>
          </a:p>
        </p:txBody>
      </p:sp>
      <p:sp>
        <p:nvSpPr>
          <p:cNvPr id="5" name="Footer Placeholder 4">
            <a:extLst>
              <a:ext uri="{FF2B5EF4-FFF2-40B4-BE49-F238E27FC236}">
                <a16:creationId xmlns:a16="http://schemas.microsoft.com/office/drawing/2014/main" id="{A5346CA0-72E6-2C9E-02F8-569184AD1153}"/>
              </a:ext>
            </a:extLst>
          </p:cNvPr>
          <p:cNvSpPr>
            <a:spLocks noGrp="1"/>
          </p:cNvSpPr>
          <p:nvPr>
            <p:ph type="ftr" sz="quarter" idx="11"/>
          </p:nvPr>
        </p:nvSpPr>
        <p:spPr/>
        <p:txBody>
          <a:bodyPr/>
          <a:lstStyle/>
          <a:p>
            <a:r>
              <a:rPr lang="en-US"/>
              <a:t>Add a footer</a:t>
            </a:r>
            <a:endParaRPr lang="en-US" dirty="0"/>
          </a:p>
        </p:txBody>
      </p:sp>
      <p:sp>
        <p:nvSpPr>
          <p:cNvPr id="6" name="Date Placeholder 5">
            <a:extLst>
              <a:ext uri="{FF2B5EF4-FFF2-40B4-BE49-F238E27FC236}">
                <a16:creationId xmlns:a16="http://schemas.microsoft.com/office/drawing/2014/main" id="{75F23698-0D45-8EFD-C911-19603E0A7B0D}"/>
              </a:ext>
            </a:extLst>
          </p:cNvPr>
          <p:cNvSpPr>
            <a:spLocks noGrp="1"/>
          </p:cNvSpPr>
          <p:nvPr>
            <p:ph type="dt" sz="half" idx="10"/>
          </p:nvPr>
        </p:nvSpPr>
        <p:spPr/>
        <p:txBody>
          <a:bodyPr/>
          <a:lstStyle/>
          <a:p>
            <a:fld id="{29229E10-C746-4CED-8341-A2218807A759}" type="datetime1">
              <a:rPr lang="en-US" smtClean="0"/>
              <a:t>3/27/2026</a:t>
            </a:fld>
            <a:endParaRPr lang="en-US"/>
          </a:p>
        </p:txBody>
      </p:sp>
      <p:sp>
        <p:nvSpPr>
          <p:cNvPr id="7" name="Slide Number Placeholder 6">
            <a:extLst>
              <a:ext uri="{FF2B5EF4-FFF2-40B4-BE49-F238E27FC236}">
                <a16:creationId xmlns:a16="http://schemas.microsoft.com/office/drawing/2014/main" id="{05A7BE74-2308-EDC6-3C5E-712D6724C039}"/>
              </a:ext>
            </a:extLst>
          </p:cNvPr>
          <p:cNvSpPr>
            <a:spLocks noGrp="1"/>
          </p:cNvSpPr>
          <p:nvPr>
            <p:ph type="sldNum" sz="quarter" idx="12"/>
          </p:nvPr>
        </p:nvSpPr>
        <p:spPr/>
        <p:txBody>
          <a:bodyPr/>
          <a:lstStyle/>
          <a:p>
            <a:fld id="{2A013F82-EE5E-44EE-A61D-E31C6657F26F}" type="slidenum">
              <a:rPr lang="en-US" smtClean="0"/>
              <a:t>14</a:t>
            </a:fld>
            <a:endParaRPr lang="en-US"/>
          </a:p>
        </p:txBody>
      </p:sp>
    </p:spTree>
    <p:extLst>
      <p:ext uri="{BB962C8B-B14F-4D97-AF65-F5344CB8AC3E}">
        <p14:creationId xmlns:p14="http://schemas.microsoft.com/office/powerpoint/2010/main" val="235557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21587-66BD-0A12-C550-72F33E0E8C44}"/>
              </a:ext>
            </a:extLst>
          </p:cNvPr>
          <p:cNvSpPr>
            <a:spLocks noGrp="1"/>
          </p:cNvSpPr>
          <p:nvPr>
            <p:ph type="title"/>
          </p:nvPr>
        </p:nvSpPr>
        <p:spPr>
          <a:xfrm>
            <a:off x="2024540" y="206275"/>
            <a:ext cx="9220200" cy="1219200"/>
          </a:xfrm>
        </p:spPr>
        <p:txBody>
          <a:bodyPr/>
          <a:lstStyle/>
          <a:p>
            <a:r>
              <a:rPr lang="en-US" b="1" dirty="0"/>
              <a:t>Factors Contributing to Risk / Areas to Review</a:t>
            </a:r>
          </a:p>
        </p:txBody>
      </p:sp>
      <p:sp>
        <p:nvSpPr>
          <p:cNvPr id="3" name="Content Placeholder 2">
            <a:extLst>
              <a:ext uri="{FF2B5EF4-FFF2-40B4-BE49-F238E27FC236}">
                <a16:creationId xmlns:a16="http://schemas.microsoft.com/office/drawing/2014/main" id="{78896F19-D925-656D-67B3-DCEE96136F11}"/>
              </a:ext>
            </a:extLst>
          </p:cNvPr>
          <p:cNvSpPr>
            <a:spLocks noGrp="1"/>
          </p:cNvSpPr>
          <p:nvPr>
            <p:ph sz="half" idx="1"/>
          </p:nvPr>
        </p:nvSpPr>
        <p:spPr>
          <a:xfrm>
            <a:off x="762000" y="1984248"/>
            <a:ext cx="10593168" cy="4492752"/>
          </a:xfrm>
        </p:spPr>
        <p:txBody>
          <a:bodyPr>
            <a:normAutofit fontScale="62500" lnSpcReduction="20000"/>
          </a:bodyPr>
          <a:lstStyle/>
          <a:p>
            <a:pPr marL="0" indent="0">
              <a:buNone/>
            </a:pPr>
            <a:r>
              <a:rPr lang="en-US" b="1" dirty="0"/>
              <a:t>Common Municipal Fraud Risk Factors (Vermont Context)</a:t>
            </a:r>
            <a:endParaRPr lang="en-US" dirty="0"/>
          </a:p>
          <a:p>
            <a:pPr lvl="0"/>
            <a:r>
              <a:rPr lang="en-US" b="1" dirty="0"/>
              <a:t>Small Staff Size:</a:t>
            </a:r>
            <a:r>
              <a:rPr lang="en-US" dirty="0"/>
              <a:t> Limits the ability to fully segregate duties.</a:t>
            </a:r>
          </a:p>
          <a:p>
            <a:pPr lvl="0"/>
            <a:r>
              <a:rPr lang="en-US" b="1" dirty="0"/>
              <a:t>Cash Handling:</a:t>
            </a:r>
            <a:r>
              <a:rPr lang="en-US" dirty="0"/>
              <a:t> High volume of in-person payments for taxes or services.</a:t>
            </a:r>
          </a:p>
          <a:p>
            <a:pPr lvl="0"/>
            <a:r>
              <a:rPr lang="en-US" b="1" dirty="0"/>
              <a:t>Lack of Technology:</a:t>
            </a:r>
            <a:r>
              <a:rPr lang="en-US" dirty="0"/>
              <a:t> Reliance on manual processes or older, non-integrated software.</a:t>
            </a:r>
          </a:p>
          <a:p>
            <a:pPr lvl="0"/>
            <a:r>
              <a:rPr lang="en-US" b="1" dirty="0"/>
              <a:t>Use of Credit Cards:</a:t>
            </a:r>
            <a:r>
              <a:rPr lang="en-US" dirty="0"/>
              <a:t> Lack of rigorous, documented review of invoices and receipts. </a:t>
            </a:r>
          </a:p>
          <a:p>
            <a:pPr marL="0" indent="0">
              <a:buNone/>
            </a:pPr>
            <a:endParaRPr lang="en-US" b="1" dirty="0"/>
          </a:p>
          <a:p>
            <a:pPr marL="0" indent="0">
              <a:buNone/>
            </a:pPr>
            <a:r>
              <a:rPr lang="en-US" b="1" dirty="0"/>
              <a:t>Key Areas to Review</a:t>
            </a:r>
            <a:endParaRPr lang="en-US" dirty="0"/>
          </a:p>
          <a:p>
            <a:pPr marL="0" indent="0">
              <a:buNone/>
            </a:pPr>
            <a:r>
              <a:rPr lang="en-US" dirty="0"/>
              <a:t>Based on typical municipal audits, prioritize the following: </a:t>
            </a:r>
          </a:p>
          <a:p>
            <a:pPr lvl="0"/>
            <a:r>
              <a:rPr lang="en-US" b="1" dirty="0"/>
              <a:t>Segregation of Duties:</a:t>
            </a:r>
            <a:r>
              <a:rPr lang="en-US" dirty="0"/>
              <a:t> Ensuring no single person controls a transaction from start to finish.</a:t>
            </a:r>
          </a:p>
          <a:p>
            <a:pPr lvl="0"/>
            <a:r>
              <a:rPr lang="en-US" b="1" dirty="0"/>
              <a:t>Management Review:</a:t>
            </a:r>
            <a:r>
              <a:rPr lang="en-US" dirty="0"/>
              <a:t> Regular, documented review of bank statements, credit card statements, and budget-to-actual reports.</a:t>
            </a:r>
          </a:p>
          <a:p>
            <a:pPr lvl="0"/>
            <a:r>
              <a:rPr lang="en-US" b="1" dirty="0"/>
              <a:t>Whistleblower Policy:</a:t>
            </a:r>
            <a:r>
              <a:rPr lang="en-US" dirty="0"/>
              <a:t> A clear, anonymous method for employees to report concerns.</a:t>
            </a:r>
          </a:p>
          <a:p>
            <a:pPr lvl="0"/>
            <a:r>
              <a:rPr lang="en-US" b="1" dirty="0"/>
              <a:t>Vendor Management:</a:t>
            </a:r>
            <a:r>
              <a:rPr lang="en-US" dirty="0"/>
              <a:t> Independent verification of new vendors to prevent payments to fictitious entities. </a:t>
            </a:r>
          </a:p>
          <a:p>
            <a:pPr marL="0" indent="0">
              <a:buNone/>
            </a:pPr>
            <a:endParaRPr lang="en-US" dirty="0"/>
          </a:p>
        </p:txBody>
      </p:sp>
      <p:sp>
        <p:nvSpPr>
          <p:cNvPr id="5" name="Footer Placeholder 4">
            <a:extLst>
              <a:ext uri="{FF2B5EF4-FFF2-40B4-BE49-F238E27FC236}">
                <a16:creationId xmlns:a16="http://schemas.microsoft.com/office/drawing/2014/main" id="{D5A8A8E0-A560-EF3D-39B3-5172A08A2E3F}"/>
              </a:ext>
            </a:extLst>
          </p:cNvPr>
          <p:cNvSpPr>
            <a:spLocks noGrp="1"/>
          </p:cNvSpPr>
          <p:nvPr>
            <p:ph type="ftr" sz="quarter" idx="11"/>
          </p:nvPr>
        </p:nvSpPr>
        <p:spPr/>
        <p:txBody>
          <a:bodyPr/>
          <a:lstStyle/>
          <a:p>
            <a:r>
              <a:rPr lang="en-US"/>
              <a:t>Add a footer</a:t>
            </a:r>
            <a:endParaRPr lang="en-US" dirty="0"/>
          </a:p>
        </p:txBody>
      </p:sp>
      <p:sp>
        <p:nvSpPr>
          <p:cNvPr id="6" name="Date Placeholder 5">
            <a:extLst>
              <a:ext uri="{FF2B5EF4-FFF2-40B4-BE49-F238E27FC236}">
                <a16:creationId xmlns:a16="http://schemas.microsoft.com/office/drawing/2014/main" id="{955333C2-6A78-672C-5B04-AE08C79A496E}"/>
              </a:ext>
            </a:extLst>
          </p:cNvPr>
          <p:cNvSpPr>
            <a:spLocks noGrp="1"/>
          </p:cNvSpPr>
          <p:nvPr>
            <p:ph type="dt" sz="half" idx="10"/>
          </p:nvPr>
        </p:nvSpPr>
        <p:spPr/>
        <p:txBody>
          <a:bodyPr/>
          <a:lstStyle/>
          <a:p>
            <a:fld id="{5E8304D9-EBD0-41FD-80CB-308301CDF042}" type="datetime1">
              <a:rPr lang="en-US" smtClean="0"/>
              <a:t>3/27/2026</a:t>
            </a:fld>
            <a:endParaRPr lang="en-US"/>
          </a:p>
        </p:txBody>
      </p:sp>
      <p:sp>
        <p:nvSpPr>
          <p:cNvPr id="7" name="Slide Number Placeholder 6">
            <a:extLst>
              <a:ext uri="{FF2B5EF4-FFF2-40B4-BE49-F238E27FC236}">
                <a16:creationId xmlns:a16="http://schemas.microsoft.com/office/drawing/2014/main" id="{3B9EB424-102B-67AD-B1B3-3C423442BD32}"/>
              </a:ext>
            </a:extLst>
          </p:cNvPr>
          <p:cNvSpPr>
            <a:spLocks noGrp="1"/>
          </p:cNvSpPr>
          <p:nvPr>
            <p:ph type="sldNum" sz="quarter" idx="12"/>
          </p:nvPr>
        </p:nvSpPr>
        <p:spPr/>
        <p:txBody>
          <a:bodyPr/>
          <a:lstStyle/>
          <a:p>
            <a:fld id="{2A013F82-EE5E-44EE-A61D-E31C6657F26F}" type="slidenum">
              <a:rPr lang="en-US" smtClean="0"/>
              <a:t>15</a:t>
            </a:fld>
            <a:endParaRPr lang="en-US"/>
          </a:p>
        </p:txBody>
      </p:sp>
    </p:spTree>
    <p:extLst>
      <p:ext uri="{BB962C8B-B14F-4D97-AF65-F5344CB8AC3E}">
        <p14:creationId xmlns:p14="http://schemas.microsoft.com/office/powerpoint/2010/main" val="95637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Management Questionnaire</a:t>
            </a:r>
          </a:p>
        </p:txBody>
      </p:sp>
      <p:pic>
        <p:nvPicPr>
          <p:cNvPr id="4" name="Picture 3" descr="A close-up of a form&#10;&#10;Description automatically generated">
            <a:extLst>
              <a:ext uri="{FF2B5EF4-FFF2-40B4-BE49-F238E27FC236}">
                <a16:creationId xmlns:a16="http://schemas.microsoft.com/office/drawing/2014/main" id="{736D91D9-0B1A-1C69-2778-FF79564C67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1794164"/>
            <a:ext cx="6553200" cy="5063837"/>
          </a:xfrm>
          <a:prstGeom prst="rect">
            <a:avLst/>
          </a:prstGeom>
        </p:spPr>
      </p:pic>
      <p:sp>
        <p:nvSpPr>
          <p:cNvPr id="5" name="TextBox 4">
            <a:extLst>
              <a:ext uri="{FF2B5EF4-FFF2-40B4-BE49-F238E27FC236}">
                <a16:creationId xmlns:a16="http://schemas.microsoft.com/office/drawing/2014/main" id="{BE06A2A3-38C2-40B5-807A-604E07CE4544}"/>
              </a:ext>
            </a:extLst>
          </p:cNvPr>
          <p:cNvSpPr txBox="1"/>
          <p:nvPr/>
        </p:nvSpPr>
        <p:spPr>
          <a:xfrm>
            <a:off x="8458200" y="2971800"/>
            <a:ext cx="31242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Must be completed annually by the treasurer and submitted to the Selectboard.</a:t>
            </a:r>
          </a:p>
          <a:p>
            <a:endParaRPr lang="en-US" dirty="0"/>
          </a:p>
          <a:p>
            <a:pPr marL="285750" indent="-285750">
              <a:buFont typeface="Arial" panose="020B0604020202020204" pitchFamily="34" charset="0"/>
              <a:buChar char="•"/>
            </a:pPr>
            <a:r>
              <a:rPr lang="en-US" dirty="0"/>
              <a:t>Auditors will look for this.</a:t>
            </a:r>
          </a:p>
        </p:txBody>
      </p:sp>
    </p:spTree>
    <p:extLst>
      <p:ext uri="{BB962C8B-B14F-4D97-AF65-F5344CB8AC3E}">
        <p14:creationId xmlns:p14="http://schemas.microsoft.com/office/powerpoint/2010/main" val="10286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48740-C37B-1547-732E-A7CF10F318B5}"/>
              </a:ext>
            </a:extLst>
          </p:cNvPr>
          <p:cNvSpPr>
            <a:spLocks noGrp="1"/>
          </p:cNvSpPr>
          <p:nvPr>
            <p:ph type="title"/>
          </p:nvPr>
        </p:nvSpPr>
        <p:spPr/>
        <p:txBody>
          <a:bodyPr/>
          <a:lstStyle/>
          <a:p>
            <a:r>
              <a:rPr lang="en-US" dirty="0"/>
              <a:t>Audits</a:t>
            </a:r>
          </a:p>
        </p:txBody>
      </p:sp>
      <p:sp>
        <p:nvSpPr>
          <p:cNvPr id="3" name="Content Placeholder 2">
            <a:extLst>
              <a:ext uri="{FF2B5EF4-FFF2-40B4-BE49-F238E27FC236}">
                <a16:creationId xmlns:a16="http://schemas.microsoft.com/office/drawing/2014/main" id="{B725EFCD-A81E-6D1B-E2EE-8FF07FBEB435}"/>
              </a:ext>
            </a:extLst>
          </p:cNvPr>
          <p:cNvSpPr>
            <a:spLocks noGrp="1"/>
          </p:cNvSpPr>
          <p:nvPr>
            <p:ph sz="half" idx="1"/>
          </p:nvPr>
        </p:nvSpPr>
        <p:spPr/>
        <p:txBody>
          <a:bodyPr>
            <a:normAutofit fontScale="92500" lnSpcReduction="10000"/>
          </a:bodyPr>
          <a:lstStyle/>
          <a:p>
            <a:pPr marL="0" indent="0">
              <a:lnSpc>
                <a:spcPct val="107000"/>
              </a:lnSpc>
              <a:spcBef>
                <a:spcPts val="0"/>
              </a:spcBef>
              <a:buNone/>
            </a:pPr>
            <a:r>
              <a:rPr lang="en-US" sz="1900" b="1" kern="100" dirty="0">
                <a:ea typeface="Aptos" panose="020B0004020202020204" pitchFamily="34" charset="0"/>
                <a:cs typeface="Times New Roman" panose="02020603050405020304" pitchFamily="18" charset="0"/>
              </a:rPr>
              <a:t>Auditors </a:t>
            </a:r>
          </a:p>
          <a:p>
            <a:pPr marL="0" indent="0">
              <a:lnSpc>
                <a:spcPct val="107000"/>
              </a:lnSpc>
              <a:spcBef>
                <a:spcPts val="0"/>
              </a:spcBef>
              <a:buNone/>
            </a:pPr>
            <a:r>
              <a:rPr lang="en-US" sz="1900" kern="100" dirty="0">
                <a:ea typeface="Aptos" panose="020B0004020202020204" pitchFamily="34" charset="0"/>
                <a:cs typeface="Times New Roman" panose="02020603050405020304" pitchFamily="18" charset="0"/>
              </a:rPr>
              <a:t>Elected/Appointed or Independent Auditor</a:t>
            </a:r>
          </a:p>
          <a:p>
            <a:pPr marL="342900" indent="-342900">
              <a:lnSpc>
                <a:spcPct val="107000"/>
              </a:lnSpc>
              <a:spcBef>
                <a:spcPts val="0"/>
              </a:spcBef>
              <a:buFont typeface="Symbol" panose="05050102010706020507" pitchFamily="18" charset="2"/>
              <a:buChar char=""/>
            </a:pPr>
            <a:endParaRPr lang="en-US" sz="1900" kern="100" dirty="0">
              <a:ea typeface="Aptos" panose="020B0004020202020204" pitchFamily="34" charset="0"/>
              <a:cs typeface="Times New Roman" panose="02020603050405020304" pitchFamily="18" charset="0"/>
            </a:endParaRPr>
          </a:p>
          <a:p>
            <a:pPr marL="0" indent="0">
              <a:lnSpc>
                <a:spcPct val="107000"/>
              </a:lnSpc>
              <a:spcBef>
                <a:spcPts val="0"/>
              </a:spcBef>
              <a:buNone/>
            </a:pPr>
            <a:r>
              <a:rPr lang="en-US" sz="1900" b="1" kern="100" dirty="0">
                <a:ea typeface="Aptos" panose="020B0004020202020204" pitchFamily="34" charset="0"/>
                <a:cs typeface="Times New Roman" panose="02020603050405020304" pitchFamily="18" charset="0"/>
              </a:rPr>
              <a:t>Types of Audits</a:t>
            </a:r>
          </a:p>
          <a:p>
            <a:pPr>
              <a:lnSpc>
                <a:spcPct val="107000"/>
              </a:lnSpc>
              <a:spcBef>
                <a:spcPts val="0"/>
              </a:spcBef>
            </a:pPr>
            <a:r>
              <a:rPr lang="en-US" sz="1900" kern="100" dirty="0">
                <a:ea typeface="Aptos" panose="020B0004020202020204" pitchFamily="34" charset="0"/>
                <a:cs typeface="Times New Roman" panose="02020603050405020304" pitchFamily="18" charset="0"/>
              </a:rPr>
              <a:t>Single Audit</a:t>
            </a:r>
          </a:p>
          <a:p>
            <a:pPr>
              <a:lnSpc>
                <a:spcPct val="107000"/>
              </a:lnSpc>
              <a:spcBef>
                <a:spcPts val="0"/>
              </a:spcBef>
            </a:pPr>
            <a:r>
              <a:rPr lang="en-US" sz="1900" kern="100" dirty="0">
                <a:ea typeface="Aptos" panose="020B0004020202020204" pitchFamily="34" charset="0"/>
                <a:cs typeface="Times New Roman" panose="02020603050405020304" pitchFamily="18" charset="0"/>
              </a:rPr>
              <a:t>VLCT Workers Comp Audit</a:t>
            </a:r>
          </a:p>
          <a:p>
            <a:pPr>
              <a:lnSpc>
                <a:spcPct val="107000"/>
              </a:lnSpc>
              <a:spcBef>
                <a:spcPts val="0"/>
              </a:spcBef>
            </a:pPr>
            <a:r>
              <a:rPr lang="en-US" sz="1900" kern="100" dirty="0">
                <a:ea typeface="Aptos" panose="020B0004020202020204" pitchFamily="34" charset="0"/>
                <a:cs typeface="Times New Roman" panose="02020603050405020304" pitchFamily="18" charset="0"/>
              </a:rPr>
              <a:t>VLCT Payroll Audit</a:t>
            </a:r>
          </a:p>
          <a:p>
            <a:pPr>
              <a:lnSpc>
                <a:spcPct val="107000"/>
              </a:lnSpc>
              <a:spcBef>
                <a:spcPts val="0"/>
              </a:spcBef>
            </a:pPr>
            <a:r>
              <a:rPr lang="en-US" sz="1900" kern="100" dirty="0">
                <a:ea typeface="Aptos" panose="020B0004020202020204" pitchFamily="34" charset="0"/>
                <a:cs typeface="Times New Roman" panose="02020603050405020304" pitchFamily="18" charset="0"/>
              </a:rPr>
              <a:t>Grant Audit</a:t>
            </a:r>
          </a:p>
          <a:p>
            <a:pPr>
              <a:lnSpc>
                <a:spcPct val="107000"/>
              </a:lnSpc>
              <a:spcBef>
                <a:spcPts val="0"/>
              </a:spcBef>
            </a:pPr>
            <a:r>
              <a:rPr lang="en-US" sz="1900" kern="100" dirty="0">
                <a:ea typeface="Aptos" panose="020B0004020202020204" pitchFamily="34" charset="0"/>
                <a:cs typeface="Times New Roman" panose="02020603050405020304" pitchFamily="18" charset="0"/>
              </a:rPr>
              <a:t>VT Subrecipient Report</a:t>
            </a:r>
          </a:p>
          <a:p>
            <a:pPr>
              <a:lnSpc>
                <a:spcPct val="107000"/>
              </a:lnSpc>
              <a:spcBef>
                <a:spcPts val="0"/>
              </a:spcBef>
            </a:pPr>
            <a:r>
              <a:rPr lang="en-US" sz="1900" kern="100" dirty="0">
                <a:ea typeface="Aptos" panose="020B0004020202020204" pitchFamily="34" charset="0"/>
                <a:cs typeface="Times New Roman" panose="02020603050405020304" pitchFamily="18" charset="0"/>
              </a:rPr>
              <a:t>State Highway funds for their audit by Feds</a:t>
            </a:r>
          </a:p>
          <a:p>
            <a:pPr>
              <a:lnSpc>
                <a:spcPct val="107000"/>
              </a:lnSpc>
              <a:spcBef>
                <a:spcPts val="0"/>
              </a:spcBef>
            </a:pPr>
            <a:endParaRPr lang="en-US" sz="1900" kern="100" dirty="0">
              <a:ea typeface="Aptos" panose="020B0004020202020204" pitchFamily="34" charset="0"/>
              <a:cs typeface="Times New Roman" panose="02020603050405020304" pitchFamily="18" charset="0"/>
            </a:endParaRPr>
          </a:p>
          <a:p>
            <a:pPr marL="0" indent="0">
              <a:lnSpc>
                <a:spcPct val="107000"/>
              </a:lnSpc>
              <a:spcBef>
                <a:spcPts val="0"/>
              </a:spcBef>
              <a:buNone/>
            </a:pPr>
            <a:r>
              <a:rPr lang="en-US" sz="1900" b="1" kern="100" dirty="0">
                <a:ea typeface="Aptos" panose="020B0004020202020204" pitchFamily="34" charset="0"/>
                <a:cs typeface="Times New Roman" panose="02020603050405020304" pitchFamily="18" charset="0"/>
              </a:rPr>
              <a:t>Independent Audit </a:t>
            </a:r>
          </a:p>
          <a:p>
            <a:pPr marL="0" indent="0">
              <a:lnSpc>
                <a:spcPct val="107000"/>
              </a:lnSpc>
              <a:spcBef>
                <a:spcPts val="0"/>
              </a:spcBef>
              <a:buNone/>
            </a:pPr>
            <a:r>
              <a:rPr lang="en-US" sz="1900" kern="100" dirty="0">
                <a:ea typeface="Aptos" panose="020B0004020202020204" pitchFamily="34" charset="0"/>
                <a:cs typeface="Times New Roman" panose="02020603050405020304" pitchFamily="18" charset="0"/>
              </a:rPr>
              <a:t>Best annually or at very least every 3 years</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 </a:t>
            </a:r>
          </a:p>
          <a:p>
            <a:endParaRPr lang="en-US" dirty="0"/>
          </a:p>
        </p:txBody>
      </p:sp>
      <p:sp>
        <p:nvSpPr>
          <p:cNvPr id="4" name="Content Placeholder 3">
            <a:extLst>
              <a:ext uri="{FF2B5EF4-FFF2-40B4-BE49-F238E27FC236}">
                <a16:creationId xmlns:a16="http://schemas.microsoft.com/office/drawing/2014/main" id="{2CF415CE-1317-1F21-EEE5-3520A196F17C}"/>
              </a:ext>
            </a:extLst>
          </p:cNvPr>
          <p:cNvSpPr>
            <a:spLocks noGrp="1"/>
          </p:cNvSpPr>
          <p:nvPr>
            <p:ph sz="half" idx="2"/>
          </p:nvPr>
        </p:nvSpPr>
        <p:spPr/>
        <p:txBody>
          <a:bodyPr>
            <a:normAutofit fontScale="92500" lnSpcReduction="10000"/>
          </a:bodyPr>
          <a:lstStyle/>
          <a:p>
            <a:pPr marL="342900" indent="-342900">
              <a:lnSpc>
                <a:spcPct val="107000"/>
              </a:lnSpc>
              <a:spcBef>
                <a:spcPts val="0"/>
              </a:spcBef>
              <a:buFont typeface="Symbol" panose="05050102010706020507" pitchFamily="18" charset="2"/>
              <a:buChar char=""/>
            </a:pPr>
            <a:r>
              <a:rPr lang="en-US" sz="1900" b="1" kern="100" dirty="0">
                <a:ea typeface="Aptos" panose="020B0004020202020204" pitchFamily="34" charset="0"/>
                <a:cs typeface="Times New Roman" panose="02020603050405020304" pitchFamily="18" charset="0"/>
              </a:rPr>
              <a:t>Back up Back up Back up </a:t>
            </a:r>
          </a:p>
          <a:p>
            <a:pPr marL="630237" lvl="1" indent="-342900">
              <a:lnSpc>
                <a:spcPct val="107000"/>
              </a:lnSpc>
              <a:spcBef>
                <a:spcPts val="0"/>
              </a:spcBef>
              <a:buFont typeface="Symbol" panose="05050102010706020507" pitchFamily="18" charset="2"/>
              <a:buChar char=""/>
            </a:pPr>
            <a:r>
              <a:rPr lang="en-US" sz="1500" kern="100" dirty="0">
                <a:ea typeface="Aptos" panose="020B0004020202020204" pitchFamily="34" charset="0"/>
                <a:cs typeface="Times New Roman" panose="02020603050405020304" pitchFamily="18" charset="0"/>
              </a:rPr>
              <a:t>3 ring Binders for records/reports or computer folder system</a:t>
            </a:r>
          </a:p>
          <a:p>
            <a:pPr marL="630237" lvl="1" indent="-342900">
              <a:lnSpc>
                <a:spcPct val="107000"/>
              </a:lnSpc>
              <a:spcBef>
                <a:spcPts val="0"/>
              </a:spcBef>
              <a:buFont typeface="Symbol" panose="05050102010706020507" pitchFamily="18" charset="2"/>
              <a:buChar char=""/>
            </a:pPr>
            <a:r>
              <a:rPr lang="en-US" sz="1500" kern="100" dirty="0">
                <a:ea typeface="Aptos" panose="020B0004020202020204" pitchFamily="34" charset="0"/>
                <a:cs typeface="Times New Roman" panose="02020603050405020304" pitchFamily="18" charset="0"/>
              </a:rPr>
              <a:t>Keep the receipts – when in doubt – keep it</a:t>
            </a:r>
          </a:p>
          <a:p>
            <a:pPr marL="342900" indent="-342900">
              <a:lnSpc>
                <a:spcPct val="107000"/>
              </a:lnSpc>
              <a:spcBef>
                <a:spcPts val="0"/>
              </a:spcBef>
              <a:buFont typeface="Symbol" panose="05050102010706020507" pitchFamily="18" charset="2"/>
              <a:buChar char=""/>
            </a:pPr>
            <a:endParaRPr lang="en-US" sz="1900" kern="100" dirty="0">
              <a:ea typeface="Aptos" panose="020B0004020202020204" pitchFamily="34" charset="0"/>
              <a:cs typeface="Times New Roman" panose="02020603050405020304" pitchFamily="18" charset="0"/>
            </a:endParaRPr>
          </a:p>
          <a:p>
            <a:pPr marL="342900" indent="-342900">
              <a:lnSpc>
                <a:spcPct val="107000"/>
              </a:lnSpc>
              <a:spcBef>
                <a:spcPts val="0"/>
              </a:spcBef>
              <a:buFont typeface="Symbol" panose="05050102010706020507" pitchFamily="18" charset="2"/>
              <a:buChar char=""/>
            </a:pPr>
            <a:r>
              <a:rPr lang="en-US" sz="1900" b="1" kern="100" dirty="0">
                <a:ea typeface="Aptos" panose="020B0004020202020204" pitchFamily="34" charset="0"/>
                <a:cs typeface="Times New Roman" panose="02020603050405020304" pitchFamily="18" charset="0"/>
              </a:rPr>
              <a:t>NEMRC specific </a:t>
            </a:r>
          </a:p>
          <a:p>
            <a:pPr marL="630237" lvl="1" indent="-342900">
              <a:lnSpc>
                <a:spcPct val="107000"/>
              </a:lnSpc>
              <a:spcBef>
                <a:spcPts val="0"/>
              </a:spcBef>
              <a:buFont typeface="Symbol" panose="05050102010706020507" pitchFamily="18" charset="2"/>
              <a:buChar char=""/>
            </a:pPr>
            <a:r>
              <a:rPr lang="en-US" sz="1500" kern="100" dirty="0">
                <a:ea typeface="Aptos" panose="020B0004020202020204" pitchFamily="34" charset="0"/>
                <a:cs typeface="Times New Roman" panose="02020603050405020304" pitchFamily="18" charset="0"/>
              </a:rPr>
              <a:t>Transfer reports, General Journal entries, Cash receipts – 3 ring binders for each module </a:t>
            </a:r>
          </a:p>
          <a:p>
            <a:pPr marL="630237" lvl="1" indent="-342900">
              <a:lnSpc>
                <a:spcPct val="107000"/>
              </a:lnSpc>
              <a:spcBef>
                <a:spcPts val="0"/>
              </a:spcBef>
              <a:buFont typeface="Symbol" panose="05050102010706020507" pitchFamily="18" charset="2"/>
              <a:buChar char=""/>
            </a:pPr>
            <a:r>
              <a:rPr lang="en-US" sz="1500" kern="100" dirty="0" err="1">
                <a:ea typeface="Aptos" panose="020B0004020202020204" pitchFamily="34" charset="0"/>
                <a:cs typeface="Times New Roman" panose="02020603050405020304" pitchFamily="18" charset="0"/>
              </a:rPr>
              <a:t>Quickbooks</a:t>
            </a:r>
            <a:r>
              <a:rPr lang="en-US" sz="1500" kern="100" dirty="0">
                <a:ea typeface="Aptos" panose="020B0004020202020204" pitchFamily="34" charset="0"/>
                <a:cs typeface="Times New Roman" panose="02020603050405020304" pitchFamily="18" charset="0"/>
              </a:rPr>
              <a:t>?</a:t>
            </a:r>
          </a:p>
          <a:p>
            <a:pPr marL="630237" lvl="1" indent="-342900">
              <a:lnSpc>
                <a:spcPct val="107000"/>
              </a:lnSpc>
              <a:spcBef>
                <a:spcPts val="0"/>
              </a:spcBef>
              <a:buFont typeface="Symbol" panose="05050102010706020507" pitchFamily="18" charset="2"/>
              <a:buChar char=""/>
            </a:pPr>
            <a:endParaRPr lang="en-US" sz="1500" kern="100" dirty="0">
              <a:ea typeface="Aptos" panose="020B0004020202020204" pitchFamily="34" charset="0"/>
              <a:cs typeface="Times New Roman" panose="02020603050405020304" pitchFamily="18" charset="0"/>
            </a:endParaRPr>
          </a:p>
          <a:p>
            <a:pPr marL="342900" indent="-342900">
              <a:lnSpc>
                <a:spcPct val="107000"/>
              </a:lnSpc>
              <a:spcBef>
                <a:spcPts val="0"/>
              </a:spcBef>
              <a:buFont typeface="Symbol" panose="05050102010706020507" pitchFamily="18" charset="2"/>
              <a:buChar char=""/>
            </a:pPr>
            <a:r>
              <a:rPr lang="en-US" sz="1900" b="1" kern="100" dirty="0">
                <a:ea typeface="Aptos" panose="020B0004020202020204" pitchFamily="34" charset="0"/>
                <a:cs typeface="Times New Roman" panose="02020603050405020304" pitchFamily="18" charset="0"/>
              </a:rPr>
              <a:t>Audit findings </a:t>
            </a:r>
          </a:p>
          <a:p>
            <a:pPr marL="630237" lvl="1" indent="-342900">
              <a:lnSpc>
                <a:spcPct val="107000"/>
              </a:lnSpc>
              <a:spcBef>
                <a:spcPts val="0"/>
              </a:spcBef>
              <a:buFont typeface="Symbol" panose="05050102010706020507" pitchFamily="18" charset="2"/>
              <a:buChar char=""/>
            </a:pPr>
            <a:r>
              <a:rPr lang="en-US" sz="1500" kern="100" dirty="0">
                <a:ea typeface="Aptos" panose="020B0004020202020204" pitchFamily="34" charset="0"/>
                <a:cs typeface="Times New Roman" panose="02020603050405020304" pitchFamily="18" charset="0"/>
              </a:rPr>
              <a:t>Within the audit report in the conditions statement of weakness or non-compliance </a:t>
            </a:r>
          </a:p>
          <a:p>
            <a:pPr marL="630237" lvl="1" indent="-342900">
              <a:lnSpc>
                <a:spcPct val="107000"/>
              </a:lnSpc>
              <a:spcBef>
                <a:spcPts val="0"/>
              </a:spcBef>
              <a:buFont typeface="Symbol" panose="05050102010706020507" pitchFamily="18" charset="2"/>
              <a:buChar char=""/>
            </a:pPr>
            <a:r>
              <a:rPr lang="en-US" sz="1500" kern="100" dirty="0">
                <a:ea typeface="Aptos" panose="020B0004020202020204" pitchFamily="34" charset="0"/>
                <a:cs typeface="Times New Roman" panose="02020603050405020304" pitchFamily="18" charset="0"/>
              </a:rPr>
              <a:t>Indicates what needs to be addressed</a:t>
            </a:r>
          </a:p>
          <a:p>
            <a:pPr marL="630237" lvl="1" indent="-342900">
              <a:lnSpc>
                <a:spcPct val="107000"/>
              </a:lnSpc>
              <a:spcBef>
                <a:spcPts val="0"/>
              </a:spcBef>
              <a:buFont typeface="Symbol" panose="05050102010706020507" pitchFamily="18" charset="2"/>
              <a:buChar char=""/>
            </a:pPr>
            <a:r>
              <a:rPr lang="en-US" sz="1500" kern="100" dirty="0">
                <a:ea typeface="Aptos" panose="020B0004020202020204" pitchFamily="34" charset="0"/>
                <a:cs typeface="Times New Roman" panose="02020603050405020304" pitchFamily="18" charset="0"/>
              </a:rPr>
              <a:t>Leads to corrective action plan </a:t>
            </a:r>
          </a:p>
          <a:p>
            <a:pPr marL="287337" lvl="1" indent="0">
              <a:lnSpc>
                <a:spcPct val="107000"/>
              </a:lnSpc>
              <a:spcBef>
                <a:spcPts val="0"/>
              </a:spcBef>
              <a:buNone/>
            </a:pPr>
            <a:endParaRPr lang="en-US" sz="1500" b="1" kern="100" dirty="0">
              <a:ea typeface="Aptos" panose="020B0004020202020204" pitchFamily="34" charset="0"/>
              <a:cs typeface="Times New Roman" panose="02020603050405020304" pitchFamily="18" charset="0"/>
            </a:endParaRPr>
          </a:p>
          <a:p>
            <a:pPr marL="287337" lvl="1" indent="0">
              <a:lnSpc>
                <a:spcPct val="107000"/>
              </a:lnSpc>
              <a:spcBef>
                <a:spcPts val="0"/>
              </a:spcBef>
              <a:buNone/>
            </a:pPr>
            <a:r>
              <a:rPr lang="en-US" sz="1500" b="1" kern="100" dirty="0">
                <a:ea typeface="Aptos" panose="020B0004020202020204" pitchFamily="34" charset="0"/>
                <a:cs typeface="Times New Roman" panose="02020603050405020304" pitchFamily="18" charset="0"/>
              </a:rPr>
              <a:t>Look for Audit report and review your audit</a:t>
            </a:r>
          </a:p>
          <a:p>
            <a:endParaRPr lang="en-US" dirty="0"/>
          </a:p>
        </p:txBody>
      </p:sp>
    </p:spTree>
    <p:extLst>
      <p:ext uri="{BB962C8B-B14F-4D97-AF65-F5344CB8AC3E}">
        <p14:creationId xmlns:p14="http://schemas.microsoft.com/office/powerpoint/2010/main" val="3340329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A6C78-C447-8DCE-0ED3-F3FA7652BCBF}"/>
              </a:ext>
            </a:extLst>
          </p:cNvPr>
          <p:cNvSpPr>
            <a:spLocks noGrp="1"/>
          </p:cNvSpPr>
          <p:nvPr>
            <p:ph type="title"/>
          </p:nvPr>
        </p:nvSpPr>
        <p:spPr/>
        <p:txBody>
          <a:bodyPr/>
          <a:lstStyle/>
          <a:p>
            <a:r>
              <a:rPr lang="en-US" dirty="0"/>
              <a:t>Cash Handling – Cash Receipts</a:t>
            </a:r>
          </a:p>
        </p:txBody>
      </p:sp>
      <p:sp>
        <p:nvSpPr>
          <p:cNvPr id="3" name="Content Placeholder 2">
            <a:extLst>
              <a:ext uri="{FF2B5EF4-FFF2-40B4-BE49-F238E27FC236}">
                <a16:creationId xmlns:a16="http://schemas.microsoft.com/office/drawing/2014/main" id="{FE33D84C-826B-2DA7-903A-91D76FA2CD66}"/>
              </a:ext>
            </a:extLst>
          </p:cNvPr>
          <p:cNvSpPr>
            <a:spLocks noGrp="1"/>
          </p:cNvSpPr>
          <p:nvPr>
            <p:ph sz="half" idx="1"/>
          </p:nvPr>
        </p:nvSpPr>
        <p:spPr/>
        <p:txBody>
          <a:bodyPr>
            <a:normAutofit/>
          </a:bodyPr>
          <a:lstStyle/>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Collecting, Holding, distributing payments</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Monitor for spending, borrowing and investing</a:t>
            </a:r>
          </a:p>
          <a:p>
            <a:pPr marL="0" indent="0">
              <a:lnSpc>
                <a:spcPct val="107000"/>
              </a:lnSpc>
              <a:spcBef>
                <a:spcPts val="0"/>
              </a:spcBef>
              <a:buNone/>
            </a:pPr>
            <a:endParaRPr lang="en-US" sz="1800" kern="100" dirty="0">
              <a:ea typeface="Aptos" panose="020B0004020202020204" pitchFamily="34" charset="0"/>
              <a:cs typeface="Times New Roman" panose="02020603050405020304" pitchFamily="18" charset="0"/>
            </a:endParaRP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See Strafford’s:</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Cash Receipts, Petty Cash, Debit Card and Return Check Policy</a:t>
            </a:r>
          </a:p>
          <a:p>
            <a:pPr marL="0" indent="0">
              <a:lnSpc>
                <a:spcPct val="107000"/>
              </a:lnSpc>
              <a:spcBef>
                <a:spcPts val="0"/>
              </a:spcBef>
              <a:buNone/>
            </a:pPr>
            <a:endParaRPr lang="en-US" sz="18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E666E717-B0C4-3544-4691-26C2DB33CBB8}"/>
              </a:ext>
            </a:extLst>
          </p:cNvPr>
          <p:cNvSpPr>
            <a:spLocks noGrp="1"/>
          </p:cNvSpPr>
          <p:nvPr>
            <p:ph sz="half" idx="2"/>
          </p:nvPr>
        </p:nvSpPr>
        <p:spPr/>
        <p:txBody>
          <a:bodyPr>
            <a:normAutofit/>
          </a:bodyPr>
          <a:lstStyle/>
          <a:p>
            <a:pPr>
              <a:lnSpc>
                <a:spcPct val="107000"/>
              </a:lnSpc>
              <a:spcBef>
                <a:spcPts val="0"/>
              </a:spcBef>
            </a:pPr>
            <a:r>
              <a:rPr lang="en-US" sz="1800" kern="100" dirty="0">
                <a:ea typeface="Aptos" panose="020B0004020202020204" pitchFamily="34" charset="0"/>
                <a:cs typeface="Times New Roman" panose="02020603050405020304" pitchFamily="18" charset="0"/>
              </a:rPr>
              <a:t>Cash Receipts</a:t>
            </a:r>
          </a:p>
          <a:p>
            <a:pPr>
              <a:lnSpc>
                <a:spcPct val="107000"/>
              </a:lnSpc>
              <a:spcBef>
                <a:spcPts val="0"/>
              </a:spcBef>
            </a:pPr>
            <a:r>
              <a:rPr lang="en-US" sz="1800" kern="100" dirty="0">
                <a:ea typeface="Aptos" panose="020B0004020202020204" pitchFamily="34" charset="0"/>
                <a:cs typeface="Times New Roman" panose="02020603050405020304" pitchFamily="18" charset="0"/>
              </a:rPr>
              <a:t>Receipt of actual cash – counted twice, and/or by two people if possible</a:t>
            </a:r>
          </a:p>
          <a:p>
            <a:pPr>
              <a:lnSpc>
                <a:spcPct val="107000"/>
              </a:lnSpc>
              <a:spcBef>
                <a:spcPts val="0"/>
              </a:spcBef>
            </a:pPr>
            <a:r>
              <a:rPr lang="en-US" sz="1800" kern="100" dirty="0">
                <a:ea typeface="Aptos" panose="020B0004020202020204" pitchFamily="34" charset="0"/>
                <a:cs typeface="Times New Roman" panose="02020603050405020304" pitchFamily="18" charset="0"/>
              </a:rPr>
              <a:t>Record into the correct revenue account and keep adequate information to identify the source.</a:t>
            </a:r>
          </a:p>
          <a:p>
            <a:pPr>
              <a:lnSpc>
                <a:spcPct val="107000"/>
              </a:lnSpc>
              <a:spcBef>
                <a:spcPts val="0"/>
              </a:spcBef>
            </a:pPr>
            <a:r>
              <a:rPr lang="en-US" sz="1800" kern="100" dirty="0">
                <a:ea typeface="Aptos" panose="020B0004020202020204" pitchFamily="34" charset="0"/>
                <a:cs typeface="Times New Roman" panose="02020603050405020304" pitchFamily="18" charset="0"/>
              </a:rPr>
              <a:t>Policy of no cash, return post dated checks</a:t>
            </a:r>
          </a:p>
          <a:p>
            <a:pPr>
              <a:lnSpc>
                <a:spcPct val="107000"/>
              </a:lnSpc>
              <a:spcBef>
                <a:spcPts val="0"/>
              </a:spcBef>
            </a:pPr>
            <a:r>
              <a:rPr lang="en-US" sz="1800" kern="100" dirty="0">
                <a:ea typeface="Aptos" panose="020B0004020202020204" pitchFamily="34" charset="0"/>
                <a:cs typeface="Times New Roman" panose="02020603050405020304" pitchFamily="18" charset="0"/>
              </a:rPr>
              <a:t>Segregation of Duties when possible</a:t>
            </a:r>
          </a:p>
          <a:p>
            <a:pPr>
              <a:lnSpc>
                <a:spcPct val="107000"/>
              </a:lnSpc>
              <a:spcBef>
                <a:spcPts val="0"/>
              </a:spcBef>
            </a:pPr>
            <a:r>
              <a:rPr lang="en-US" sz="1800" kern="100" dirty="0">
                <a:ea typeface="Aptos" panose="020B0004020202020204" pitchFamily="34" charset="0"/>
                <a:cs typeface="Times New Roman" panose="02020603050405020304" pitchFamily="18" charset="0"/>
              </a:rPr>
              <a:t>Funds Into the Bank ASAP</a:t>
            </a:r>
          </a:p>
          <a:p>
            <a:pPr>
              <a:lnSpc>
                <a:spcPct val="107000"/>
              </a:lnSpc>
              <a:spcBef>
                <a:spcPts val="0"/>
              </a:spcBef>
            </a:pPr>
            <a:r>
              <a:rPr lang="en-US" sz="1800" kern="100" dirty="0">
                <a:ea typeface="Aptos" panose="020B0004020202020204" pitchFamily="34" charset="0"/>
                <a:cs typeface="Times New Roman" panose="02020603050405020304" pitchFamily="18" charset="0"/>
              </a:rPr>
              <a:t>Hold funds and make the best use of them</a:t>
            </a:r>
          </a:p>
          <a:p>
            <a:pPr>
              <a:lnSpc>
                <a:spcPct val="107000"/>
              </a:lnSpc>
              <a:spcBef>
                <a:spcPts val="0"/>
              </a:spcBef>
            </a:pPr>
            <a:r>
              <a:rPr lang="en-US" sz="1800" kern="100" dirty="0">
                <a:ea typeface="Aptos" panose="020B0004020202020204" pitchFamily="34" charset="0"/>
                <a:cs typeface="Times New Roman" panose="02020603050405020304" pitchFamily="18" charset="0"/>
              </a:rPr>
              <a:t>Keep them in a safe and secure environment</a:t>
            </a:r>
          </a:p>
          <a:p>
            <a:endParaRPr lang="en-US"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74256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4B713-C71E-0310-48DA-BF21F05EBE74}"/>
              </a:ext>
            </a:extLst>
          </p:cNvPr>
          <p:cNvSpPr>
            <a:spLocks noGrp="1"/>
          </p:cNvSpPr>
          <p:nvPr>
            <p:ph type="title"/>
          </p:nvPr>
        </p:nvSpPr>
        <p:spPr/>
        <p:txBody>
          <a:bodyPr/>
          <a:lstStyle/>
          <a:p>
            <a:r>
              <a:rPr lang="en-US" dirty="0"/>
              <a:t>Cash Handling – Banking</a:t>
            </a:r>
          </a:p>
        </p:txBody>
      </p:sp>
      <p:sp>
        <p:nvSpPr>
          <p:cNvPr id="3" name="Content Placeholder 2">
            <a:extLst>
              <a:ext uri="{FF2B5EF4-FFF2-40B4-BE49-F238E27FC236}">
                <a16:creationId xmlns:a16="http://schemas.microsoft.com/office/drawing/2014/main" id="{DD1A5A90-82F0-F818-02D2-71089B87F32E}"/>
              </a:ext>
            </a:extLst>
          </p:cNvPr>
          <p:cNvSpPr>
            <a:spLocks noGrp="1"/>
          </p:cNvSpPr>
          <p:nvPr>
            <p:ph sz="half" idx="1"/>
          </p:nvPr>
        </p:nvSpPr>
        <p:spPr/>
        <p:txBody>
          <a:bodyPr>
            <a:normAutofit fontScale="92500" lnSpcReduction="10000"/>
          </a:bodyPr>
          <a:lstStyle/>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Form a relationship with your bank</a:t>
            </a:r>
          </a:p>
          <a:p>
            <a:pPr marL="0" indent="0">
              <a:lnSpc>
                <a:spcPct val="107000"/>
              </a:lnSpc>
              <a:spcBef>
                <a:spcPts val="0"/>
              </a:spcBef>
              <a:buNone/>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Second signer - appoint an assistant</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Check bank accounts daily</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FDIC up to $250,000 &amp; additionally bank will get a CEDARS – a certificate of deposit letter with the amount of coverage annually</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Competitive Bid for services  </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Review services available</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Remote capture</a:t>
            </a:r>
          </a:p>
          <a:p>
            <a:endParaRPr lang="en-US" dirty="0"/>
          </a:p>
        </p:txBody>
      </p:sp>
      <p:pic>
        <p:nvPicPr>
          <p:cNvPr id="6" name="Content Placeholder 5" descr="A close-up of a letter&#10;&#10;Description automatically generated">
            <a:extLst>
              <a:ext uri="{FF2B5EF4-FFF2-40B4-BE49-F238E27FC236}">
                <a16:creationId xmlns:a16="http://schemas.microsoft.com/office/drawing/2014/main" id="{C302ADF9-D13D-B4B6-E914-9C5DEA1ACC67}"/>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335478" y="1984376"/>
            <a:ext cx="3236046" cy="4187825"/>
          </a:xfrm>
        </p:spPr>
      </p:pic>
    </p:spTree>
    <p:extLst>
      <p:ext uri="{BB962C8B-B14F-4D97-AF65-F5344CB8AC3E}">
        <p14:creationId xmlns:p14="http://schemas.microsoft.com/office/powerpoint/2010/main" val="3542518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74DF-72BC-E1BE-B7C9-2487C147CB21}"/>
              </a:ext>
            </a:extLst>
          </p:cNvPr>
          <p:cNvSpPr>
            <a:spLocks noGrp="1"/>
          </p:cNvSpPr>
          <p:nvPr>
            <p:ph type="title"/>
          </p:nvPr>
        </p:nvSpPr>
        <p:spPr/>
        <p:txBody>
          <a:bodyPr/>
          <a:lstStyle/>
          <a:p>
            <a:r>
              <a:rPr lang="en-US" dirty="0"/>
              <a:t>Cash Handling- Credit Cards</a:t>
            </a:r>
          </a:p>
        </p:txBody>
      </p:sp>
      <p:sp>
        <p:nvSpPr>
          <p:cNvPr id="3" name="Content Placeholder 2">
            <a:extLst>
              <a:ext uri="{FF2B5EF4-FFF2-40B4-BE49-F238E27FC236}">
                <a16:creationId xmlns:a16="http://schemas.microsoft.com/office/drawing/2014/main" id="{FDF89EBD-EFC5-EC08-C8E6-BB617C6F1703}"/>
              </a:ext>
            </a:extLst>
          </p:cNvPr>
          <p:cNvSpPr>
            <a:spLocks noGrp="1"/>
          </p:cNvSpPr>
          <p:nvPr>
            <p:ph idx="1"/>
          </p:nvPr>
        </p:nvSpPr>
        <p:spPr/>
        <p:txBody>
          <a:bodyPr>
            <a:normAutofit/>
          </a:bodyPr>
          <a:lstStyle/>
          <a:p>
            <a:r>
              <a:rPr lang="en-US" sz="1800" dirty="0"/>
              <a:t>Different providers</a:t>
            </a:r>
          </a:p>
          <a:p>
            <a:r>
              <a:rPr lang="en-US" sz="1800" dirty="0"/>
              <a:t>Different fees</a:t>
            </a:r>
          </a:p>
          <a:p>
            <a:r>
              <a:rPr lang="en-US" sz="1800" dirty="0"/>
              <a:t>Fees paid by customers vs consumed by the Town</a:t>
            </a:r>
          </a:p>
        </p:txBody>
      </p:sp>
    </p:spTree>
    <p:extLst>
      <p:ext uri="{BB962C8B-B14F-4D97-AF65-F5344CB8AC3E}">
        <p14:creationId xmlns:p14="http://schemas.microsoft.com/office/powerpoint/2010/main" val="53279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76C4-3C51-34E9-5089-82FF16597999}"/>
              </a:ext>
            </a:extLst>
          </p:cNvPr>
          <p:cNvSpPr>
            <a:spLocks noGrp="1"/>
          </p:cNvSpPr>
          <p:nvPr>
            <p:ph type="title"/>
          </p:nvPr>
        </p:nvSpPr>
        <p:spPr/>
        <p:txBody>
          <a:bodyPr/>
          <a:lstStyle/>
          <a:p>
            <a:r>
              <a:rPr lang="en-US" dirty="0"/>
              <a:t>Cash Handling - Investing</a:t>
            </a:r>
          </a:p>
        </p:txBody>
      </p:sp>
      <p:sp>
        <p:nvSpPr>
          <p:cNvPr id="3" name="Content Placeholder 2">
            <a:extLst>
              <a:ext uri="{FF2B5EF4-FFF2-40B4-BE49-F238E27FC236}">
                <a16:creationId xmlns:a16="http://schemas.microsoft.com/office/drawing/2014/main" id="{DDF0F422-35A6-B52F-A15C-FE41166AC221}"/>
              </a:ext>
            </a:extLst>
          </p:cNvPr>
          <p:cNvSpPr>
            <a:spLocks noGrp="1"/>
          </p:cNvSpPr>
          <p:nvPr>
            <p:ph idx="1"/>
          </p:nvPr>
        </p:nvSpPr>
        <p:spPr/>
        <p:txBody>
          <a:bodyPr/>
          <a:lstStyle/>
          <a:p>
            <a:pPr marL="342900" indent="-342900">
              <a:lnSpc>
                <a:spcPct val="107000"/>
              </a:lnSpc>
              <a:spcBef>
                <a:spcPts val="0"/>
              </a:spcBef>
              <a:buFont typeface="Symbol" panose="05050102010706020507" pitchFamily="18" charset="2"/>
              <a:buChar char=""/>
            </a:pPr>
            <a:r>
              <a:rPr lang="en-US" sz="1800" kern="100" dirty="0">
                <a:ea typeface="Aptos" panose="020B0004020202020204" pitchFamily="34" charset="0"/>
                <a:cs typeface="Times New Roman" panose="02020603050405020304" pitchFamily="18" charset="0"/>
              </a:rPr>
              <a:t>Must ensure safeguard of the principle</a:t>
            </a:r>
          </a:p>
          <a:p>
            <a:pPr marL="342900" indent="-342900">
              <a:lnSpc>
                <a:spcPct val="107000"/>
              </a:lnSpc>
              <a:spcBef>
                <a:spcPts val="0"/>
              </a:spcBef>
              <a:buFont typeface="Symbol" panose="05050102010706020507" pitchFamily="18" charset="2"/>
              <a:buChar char=""/>
            </a:pPr>
            <a:endParaRPr lang="en-US" sz="1800" kern="100" dirty="0">
              <a:ea typeface="Aptos" panose="020B0004020202020204" pitchFamily="34" charset="0"/>
              <a:cs typeface="Times New Roman" panose="02020603050405020304" pitchFamily="18" charset="0"/>
            </a:endParaRPr>
          </a:p>
          <a:p>
            <a:pPr marL="342900" indent="-342900">
              <a:lnSpc>
                <a:spcPct val="107000"/>
              </a:lnSpc>
              <a:spcBef>
                <a:spcPts val="0"/>
              </a:spcBef>
              <a:buFont typeface="Symbol" panose="05050102010706020507" pitchFamily="18" charset="2"/>
              <a:buChar char=""/>
            </a:pPr>
            <a:r>
              <a:rPr lang="en-US" sz="1800" kern="100" dirty="0">
                <a:ea typeface="Aptos" panose="020B0004020202020204" pitchFamily="34" charset="0"/>
                <a:cs typeface="Times New Roman" panose="02020603050405020304" pitchFamily="18" charset="0"/>
              </a:rPr>
              <a:t>Liquidity – sufficient funds available when needed</a:t>
            </a:r>
          </a:p>
          <a:p>
            <a:pPr marL="342900" indent="-342900">
              <a:lnSpc>
                <a:spcPct val="107000"/>
              </a:lnSpc>
              <a:spcBef>
                <a:spcPts val="0"/>
              </a:spcBef>
              <a:buFont typeface="Symbol" panose="05050102010706020507" pitchFamily="18" charset="2"/>
              <a:buChar char=""/>
            </a:pPr>
            <a:endParaRPr lang="en-US" sz="1800" kern="100" dirty="0">
              <a:ea typeface="Aptos" panose="020B0004020202020204" pitchFamily="34" charset="0"/>
              <a:cs typeface="Times New Roman" panose="02020603050405020304" pitchFamily="18" charset="0"/>
            </a:endParaRPr>
          </a:p>
          <a:p>
            <a:pPr marL="342900" indent="-342900">
              <a:lnSpc>
                <a:spcPct val="107000"/>
              </a:lnSpc>
              <a:spcBef>
                <a:spcPts val="0"/>
              </a:spcBef>
              <a:buFont typeface="Symbol" panose="05050102010706020507" pitchFamily="18" charset="2"/>
              <a:buChar char=""/>
            </a:pPr>
            <a:r>
              <a:rPr lang="en-US" sz="1800" kern="100" dirty="0">
                <a:ea typeface="Aptos" panose="020B0004020202020204" pitchFamily="34" charset="0"/>
                <a:cs typeface="Times New Roman" panose="02020603050405020304" pitchFamily="18" charset="0"/>
              </a:rPr>
              <a:t>Town Investment Policy </a:t>
            </a:r>
          </a:p>
          <a:p>
            <a:endParaRPr lang="en-US" dirty="0"/>
          </a:p>
        </p:txBody>
      </p:sp>
    </p:spTree>
    <p:extLst>
      <p:ext uri="{BB962C8B-B14F-4D97-AF65-F5344CB8AC3E}">
        <p14:creationId xmlns:p14="http://schemas.microsoft.com/office/powerpoint/2010/main" val="223702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F2BF-4D16-47C7-4E12-52790D5285B7}"/>
              </a:ext>
            </a:extLst>
          </p:cNvPr>
          <p:cNvSpPr>
            <a:spLocks noGrp="1"/>
          </p:cNvSpPr>
          <p:nvPr>
            <p:ph type="title"/>
          </p:nvPr>
        </p:nvSpPr>
        <p:spPr/>
        <p:txBody>
          <a:bodyPr>
            <a:normAutofit fontScale="90000"/>
          </a:bodyPr>
          <a:lstStyle/>
          <a:p>
            <a:r>
              <a:rPr lang="en-US" sz="3600" kern="100" dirty="0">
                <a:ea typeface="Aptos" panose="020B0004020202020204" pitchFamily="34" charset="0"/>
                <a:cs typeface="Times New Roman" panose="02020603050405020304" pitchFamily="18" charset="0"/>
              </a:rPr>
              <a:t>Reconciliation</a:t>
            </a:r>
            <a:br>
              <a:rPr lang="en-US" sz="3600" kern="100" dirty="0">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4CBC660-AE59-06F7-D8C8-94D8772452D9}"/>
              </a:ext>
            </a:extLst>
          </p:cNvPr>
          <p:cNvSpPr>
            <a:spLocks noGrp="1"/>
          </p:cNvSpPr>
          <p:nvPr>
            <p:ph idx="1"/>
          </p:nvPr>
        </p:nvSpPr>
        <p:spPr/>
        <p:txBody>
          <a:bodyPr/>
          <a:lstStyle/>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rPr>
              <a:t>Balance checkbook to the bank statement by the 15</a:t>
            </a:r>
            <a:r>
              <a:rPr lang="en-US" sz="1800" kern="100" baseline="30000" dirty="0">
                <a:ea typeface="Aptos" panose="020B0004020202020204" pitchFamily="34" charset="0"/>
                <a:cs typeface="Times New Roman" panose="02020603050405020304" pitchFamily="18" charset="0"/>
              </a:rPr>
              <a:t>th</a:t>
            </a:r>
            <a:r>
              <a:rPr lang="en-US" sz="1800" kern="100" dirty="0">
                <a:ea typeface="Aptos" panose="020B0004020202020204" pitchFamily="34" charset="0"/>
                <a:cs typeface="Times New Roman" panose="02020603050405020304" pitchFamily="18" charset="0"/>
              </a:rPr>
              <a:t> of the month </a:t>
            </a:r>
          </a:p>
          <a:p>
            <a:pPr>
              <a:lnSpc>
                <a:spcPct val="107000"/>
              </a:lnSpc>
              <a:spcBef>
                <a:spcPts val="0"/>
              </a:spcBef>
            </a:pPr>
            <a:r>
              <a:rPr lang="en-US" sz="1800" kern="100" dirty="0">
                <a:ea typeface="Aptos" panose="020B0004020202020204" pitchFamily="34" charset="0"/>
                <a:cs typeface="Times New Roman" panose="02020603050405020304" pitchFamily="18" charset="0"/>
              </a:rPr>
              <a:t>Look at the reconciliation </a:t>
            </a:r>
          </a:p>
          <a:p>
            <a:pPr>
              <a:lnSpc>
                <a:spcPct val="107000"/>
              </a:lnSpc>
              <a:spcBef>
                <a:spcPts val="0"/>
              </a:spcBef>
            </a:pPr>
            <a:r>
              <a:rPr lang="en-US" sz="1800" kern="100" dirty="0">
                <a:ea typeface="Aptos" panose="020B0004020202020204" pitchFamily="34" charset="0"/>
                <a:cs typeface="Times New Roman" panose="02020603050405020304" pitchFamily="18" charset="0"/>
              </a:rPr>
              <a:t>Have a second person review and sign it</a:t>
            </a:r>
          </a:p>
          <a:p>
            <a:pPr>
              <a:lnSpc>
                <a:spcPct val="107000"/>
              </a:lnSpc>
              <a:spcBef>
                <a:spcPts val="0"/>
              </a:spcBef>
            </a:pPr>
            <a:r>
              <a:rPr lang="en-US" sz="1800" kern="100" dirty="0">
                <a:ea typeface="Aptos" panose="020B0004020202020204" pitchFamily="34" charset="0"/>
                <a:cs typeface="Times New Roman" panose="02020603050405020304" pitchFamily="18" charset="0"/>
              </a:rPr>
              <a:t>Review by your Town Manager/Administrator, Auditor or Board Chair </a:t>
            </a:r>
          </a:p>
          <a:p>
            <a:pPr marL="457200">
              <a:lnSpc>
                <a:spcPct val="107000"/>
              </a:lnSpc>
              <a:spcBef>
                <a:spcPts val="0"/>
              </a:spcBef>
            </a:pPr>
            <a:endParaRPr lang="en-US" sz="1800" kern="100" dirty="0">
              <a:ea typeface="Aptos" panose="020B0004020202020204" pitchFamily="34" charset="0"/>
              <a:cs typeface="Times New Roman" panose="02020603050405020304" pitchFamily="18" charset="0"/>
            </a:endParaRPr>
          </a:p>
          <a:p>
            <a:pPr marL="0">
              <a:lnSpc>
                <a:spcPct val="107000"/>
              </a:lnSpc>
              <a:spcBef>
                <a:spcPts val="0"/>
              </a:spcBef>
            </a:pPr>
            <a:r>
              <a:rPr lang="en-US" sz="1800" kern="100" dirty="0">
                <a:ea typeface="Aptos" panose="020B0004020202020204" pitchFamily="34" charset="0"/>
                <a:cs typeface="Times New Roman" panose="02020603050405020304" pitchFamily="18" charset="0"/>
              </a:rPr>
              <a:t>GL Reconciliation – comparing your accounting record to the transactions</a:t>
            </a:r>
          </a:p>
          <a:p>
            <a:endParaRPr lang="en-US" dirty="0"/>
          </a:p>
        </p:txBody>
      </p:sp>
    </p:spTree>
    <p:extLst>
      <p:ext uri="{BB962C8B-B14F-4D97-AF65-F5344CB8AC3E}">
        <p14:creationId xmlns:p14="http://schemas.microsoft.com/office/powerpoint/2010/main" val="64022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1A7B9-B467-436C-E8AC-7EE2060E8F70}"/>
              </a:ext>
            </a:extLst>
          </p:cNvPr>
          <p:cNvSpPr>
            <a:spLocks noGrp="1"/>
          </p:cNvSpPr>
          <p:nvPr>
            <p:ph type="title"/>
          </p:nvPr>
        </p:nvSpPr>
        <p:spPr/>
        <p:txBody>
          <a:bodyPr/>
          <a:lstStyle/>
          <a:p>
            <a:r>
              <a:rPr lang="en-US" dirty="0"/>
              <a:t>Reports for Town Report</a:t>
            </a:r>
          </a:p>
        </p:txBody>
      </p:sp>
      <p:sp>
        <p:nvSpPr>
          <p:cNvPr id="3" name="Content Placeholder 2">
            <a:extLst>
              <a:ext uri="{FF2B5EF4-FFF2-40B4-BE49-F238E27FC236}">
                <a16:creationId xmlns:a16="http://schemas.microsoft.com/office/drawing/2014/main" id="{0D27DAA1-5812-7926-16D9-0339413F78CE}"/>
              </a:ext>
            </a:extLst>
          </p:cNvPr>
          <p:cNvSpPr>
            <a:spLocks noGrp="1"/>
          </p:cNvSpPr>
          <p:nvPr>
            <p:ph idx="1"/>
          </p:nvPr>
        </p:nvSpPr>
        <p:spPr/>
        <p:txBody>
          <a:bodyPr>
            <a:normAutofit lnSpcReduction="10000"/>
          </a:bodyPr>
          <a:lstStyle/>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Budget</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Budget (overview-summary-at a glance)</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List Assets</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Schedule of Indebtedness</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Balance Sheets</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Revenues and Expenses </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Grant Award Report</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Auditor Report</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Statement of Taxes Raised</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Delinquent Tax Report if a DTC</a:t>
            </a:r>
          </a:p>
          <a:p>
            <a:pPr marL="0">
              <a:lnSpc>
                <a:spcPct val="107000"/>
              </a:lnSpc>
              <a:spcBef>
                <a:spcPts val="0"/>
              </a:spcBef>
            </a:pPr>
            <a:r>
              <a:rPr lang="en-US" sz="1800" kern="100" dirty="0">
                <a:latin typeface="Times New Roman" panose="02020603050405020304" pitchFamily="18" charset="0"/>
                <a:ea typeface="Aptos" panose="020B0004020202020204" pitchFamily="34" charset="0"/>
                <a:cs typeface="Times New Roman" panose="02020603050405020304" pitchFamily="18" charset="0"/>
              </a:rPr>
              <a:t>Town Meeting Warning </a:t>
            </a:r>
          </a:p>
          <a:p>
            <a:pPr marL="0">
              <a:lnSpc>
                <a:spcPct val="107000"/>
              </a:lnSpc>
              <a:spcBef>
                <a:spcPts val="0"/>
              </a:spcBef>
            </a:pPr>
            <a:endParaRPr lang="en-US" sz="18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nSpc>
                <a:spcPct val="107000"/>
              </a:lnSpc>
              <a:spcBef>
                <a:spcPts val="0"/>
              </a:spcBef>
              <a:buNone/>
            </a:pPr>
            <a:r>
              <a:rPr lang="en-US" sz="1800" kern="100" dirty="0">
                <a:latin typeface="Times New Roman" panose="02020603050405020304" pitchFamily="18" charset="0"/>
                <a:ea typeface="Aptos" panose="020B0004020202020204" pitchFamily="34" charset="0"/>
                <a:cs typeface="Times New Roman" panose="02020603050405020304" pitchFamily="18" charset="0"/>
              </a:rPr>
              <a:t>See other Town reports for ideas</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7792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E207E-2C88-D9DE-87A2-154D34542E04}"/>
              </a:ext>
            </a:extLst>
          </p:cNvPr>
          <p:cNvSpPr>
            <a:spLocks noGrp="1"/>
          </p:cNvSpPr>
          <p:nvPr>
            <p:ph type="title"/>
          </p:nvPr>
        </p:nvSpPr>
        <p:spPr/>
        <p:txBody>
          <a:bodyPr/>
          <a:lstStyle/>
          <a:p>
            <a:r>
              <a:rPr lang="en-US" dirty="0"/>
              <a:t>Loans</a:t>
            </a:r>
          </a:p>
        </p:txBody>
      </p:sp>
      <p:sp>
        <p:nvSpPr>
          <p:cNvPr id="3" name="Content Placeholder 2">
            <a:extLst>
              <a:ext uri="{FF2B5EF4-FFF2-40B4-BE49-F238E27FC236}">
                <a16:creationId xmlns:a16="http://schemas.microsoft.com/office/drawing/2014/main" id="{4E564552-BDF6-4790-AAFE-44C753511CEF}"/>
              </a:ext>
            </a:extLst>
          </p:cNvPr>
          <p:cNvSpPr>
            <a:spLocks noGrp="1"/>
          </p:cNvSpPr>
          <p:nvPr>
            <p:ph sz="half" idx="1"/>
          </p:nvPr>
        </p:nvSpPr>
        <p:spPr>
          <a:xfrm>
            <a:off x="1522413" y="1984248"/>
            <a:ext cx="4800600" cy="4187952"/>
          </a:xfrm>
        </p:spPr>
        <p:txBody>
          <a:bodyPr>
            <a:normAutofit lnSpcReduction="10000"/>
          </a:bodyPr>
          <a:lstStyle/>
          <a:p>
            <a:pPr marL="0">
              <a:lnSpc>
                <a:spcPct val="107000"/>
              </a:lnSpc>
              <a:spcBef>
                <a:spcPts val="0"/>
              </a:spcBef>
            </a:pPr>
            <a:r>
              <a:rPr lang="en-US" sz="1800" kern="100" dirty="0">
                <a:ea typeface="Aptos" panose="020B0004020202020204" pitchFamily="34" charset="0"/>
                <a:cs typeface="Times New Roman" panose="02020603050405020304" pitchFamily="18" charset="0"/>
              </a:rPr>
              <a:t>RPF</a:t>
            </a:r>
          </a:p>
          <a:p>
            <a:pPr marL="0">
              <a:lnSpc>
                <a:spcPct val="107000"/>
              </a:lnSpc>
              <a:spcBef>
                <a:spcPts val="0"/>
              </a:spcBef>
            </a:pPr>
            <a:endParaRPr lang="en-US" sz="1800" kern="100" dirty="0">
              <a:ea typeface="Aptos" panose="020B0004020202020204" pitchFamily="34" charset="0"/>
              <a:cs typeface="Times New Roman" panose="02020603050405020304" pitchFamily="18" charset="0"/>
            </a:endParaRPr>
          </a:p>
          <a:p>
            <a:pPr marL="0">
              <a:lnSpc>
                <a:spcPct val="107000"/>
              </a:lnSpc>
              <a:spcBef>
                <a:spcPts val="0"/>
              </a:spcBef>
            </a:pPr>
            <a:r>
              <a:rPr lang="en-US" sz="1800" kern="100" dirty="0">
                <a:ea typeface="Aptos" panose="020B0004020202020204" pitchFamily="34" charset="0"/>
                <a:cs typeface="Times New Roman" panose="02020603050405020304" pitchFamily="18" charset="0"/>
              </a:rPr>
              <a:t>Loan Programs </a:t>
            </a:r>
          </a:p>
          <a:p>
            <a:pPr marL="461962" lvl="2">
              <a:lnSpc>
                <a:spcPct val="107000"/>
              </a:lnSpc>
              <a:spcBef>
                <a:spcPts val="0"/>
              </a:spcBef>
            </a:pPr>
            <a:r>
              <a:rPr lang="en-US" kern="100" dirty="0">
                <a:effectLst/>
                <a:ea typeface="Aptos" panose="020B0004020202020204" pitchFamily="34" charset="0"/>
                <a:cs typeface="Times New Roman" panose="02020603050405020304" pitchFamily="18" charset="0"/>
              </a:rPr>
              <a:t>Banks</a:t>
            </a:r>
          </a:p>
          <a:p>
            <a:pPr marL="461962" lvl="2">
              <a:lnSpc>
                <a:spcPct val="107000"/>
              </a:lnSpc>
              <a:spcBef>
                <a:spcPts val="0"/>
              </a:spcBef>
            </a:pPr>
            <a:r>
              <a:rPr lang="en-US" kern="100" dirty="0">
                <a:effectLst/>
                <a:ea typeface="Aptos" panose="020B0004020202020204" pitchFamily="34" charset="0"/>
                <a:cs typeface="Times New Roman" panose="02020603050405020304" pitchFamily="18" charset="0"/>
              </a:rPr>
              <a:t>VT Bond Bank - generally much lower interest rate</a:t>
            </a:r>
          </a:p>
          <a:p>
            <a:pPr marL="461962" lvl="2">
              <a:lnSpc>
                <a:spcPct val="107000"/>
              </a:lnSpc>
              <a:spcBef>
                <a:spcPts val="0"/>
              </a:spcBef>
            </a:pPr>
            <a:r>
              <a:rPr lang="en-US" kern="100" dirty="0">
                <a:ea typeface="Aptos" panose="020B0004020202020204" pitchFamily="34" charset="0"/>
                <a:cs typeface="Times New Roman" panose="02020603050405020304" pitchFamily="18" charset="0"/>
              </a:rPr>
              <a:t>Interfund loans</a:t>
            </a:r>
            <a:endParaRPr lang="en-US" kern="100" dirty="0">
              <a:effectLst/>
              <a:ea typeface="Aptos" panose="020B0004020202020204" pitchFamily="34" charset="0"/>
              <a:cs typeface="Times New Roman" panose="02020603050405020304" pitchFamily="18" charset="0"/>
            </a:endParaRPr>
          </a:p>
          <a:p>
            <a:pPr marL="461962" lvl="2">
              <a:lnSpc>
                <a:spcPct val="107000"/>
              </a:lnSpc>
              <a:spcBef>
                <a:spcPts val="0"/>
              </a:spcBef>
            </a:pPr>
            <a:endParaRPr lang="en-US" kern="100" dirty="0">
              <a:effectLst/>
              <a:ea typeface="Aptos" panose="020B0004020202020204" pitchFamily="34" charset="0"/>
              <a:cs typeface="Times New Roman" panose="02020603050405020304" pitchFamily="18" charset="0"/>
            </a:endParaRPr>
          </a:p>
          <a:p>
            <a:pPr marL="0">
              <a:lnSpc>
                <a:spcPct val="107000"/>
              </a:lnSpc>
              <a:spcBef>
                <a:spcPts val="0"/>
              </a:spcBef>
            </a:pPr>
            <a:r>
              <a:rPr lang="en-US" sz="1800" kern="100" dirty="0">
                <a:cs typeface="Times New Roman" panose="02020603050405020304" pitchFamily="18" charset="0"/>
              </a:rPr>
              <a:t>Tax Anticipation Note</a:t>
            </a:r>
          </a:p>
          <a:p>
            <a:pPr marL="0">
              <a:lnSpc>
                <a:spcPct val="107000"/>
              </a:lnSpc>
              <a:spcBef>
                <a:spcPts val="0"/>
              </a:spcBef>
            </a:pPr>
            <a:endParaRPr lang="en-US" sz="1800" kern="100" dirty="0">
              <a:cs typeface="Times New Roman" panose="02020603050405020304" pitchFamily="18" charset="0"/>
            </a:endParaRPr>
          </a:p>
          <a:p>
            <a:pPr marL="0">
              <a:lnSpc>
                <a:spcPct val="107000"/>
              </a:lnSpc>
              <a:spcBef>
                <a:spcPts val="0"/>
              </a:spcBef>
            </a:pPr>
            <a:r>
              <a:rPr lang="en-US" sz="1800" kern="100" dirty="0">
                <a:cs typeface="Times New Roman" panose="02020603050405020304" pitchFamily="18" charset="0"/>
              </a:rPr>
              <a:t>Arbitrage</a:t>
            </a:r>
          </a:p>
          <a:p>
            <a:pPr marL="0">
              <a:lnSpc>
                <a:spcPct val="107000"/>
              </a:lnSpc>
              <a:spcBef>
                <a:spcPts val="0"/>
              </a:spcBef>
            </a:pPr>
            <a:endParaRPr lang="en-US" sz="1800" kern="100" dirty="0">
              <a:cs typeface="Times New Roman" panose="02020603050405020304" pitchFamily="18" charset="0"/>
            </a:endParaRPr>
          </a:p>
          <a:p>
            <a:pPr marL="0">
              <a:lnSpc>
                <a:spcPct val="107000"/>
              </a:lnSpc>
              <a:spcBef>
                <a:spcPts val="0"/>
              </a:spcBef>
            </a:pPr>
            <a:r>
              <a:rPr lang="en-US" sz="1800" kern="100" dirty="0">
                <a:cs typeface="Times New Roman" panose="02020603050405020304" pitchFamily="18" charset="0"/>
              </a:rPr>
              <a:t>Borrowing over 5 years </a:t>
            </a:r>
          </a:p>
          <a:p>
            <a:pPr marL="0">
              <a:lnSpc>
                <a:spcPct val="107000"/>
              </a:lnSpc>
              <a:spcBef>
                <a:spcPts val="0"/>
              </a:spcBef>
            </a:pPr>
            <a:r>
              <a:rPr lang="en-US" sz="1800" kern="100" dirty="0">
                <a:cs typeface="Times New Roman" panose="02020603050405020304" pitchFamily="18" charset="0"/>
              </a:rPr>
              <a:t>Resolution</a:t>
            </a:r>
          </a:p>
          <a:p>
            <a:pPr marL="0">
              <a:lnSpc>
                <a:spcPct val="107000"/>
              </a:lnSpc>
              <a:spcBef>
                <a:spcPts val="0"/>
              </a:spcBef>
            </a:pPr>
            <a:r>
              <a:rPr lang="en-US" sz="1800" kern="100" dirty="0">
                <a:cs typeface="Times New Roman" panose="02020603050405020304" pitchFamily="18" charset="0"/>
              </a:rPr>
              <a:t>Certificate of posting</a:t>
            </a:r>
          </a:p>
          <a:p>
            <a:pPr marL="0">
              <a:lnSpc>
                <a:spcPct val="107000"/>
              </a:lnSpc>
              <a:spcBef>
                <a:spcPts val="0"/>
              </a:spcBef>
            </a:pPr>
            <a:endParaRPr lang="en-US" dirty="0"/>
          </a:p>
        </p:txBody>
      </p:sp>
    </p:spTree>
    <p:extLst>
      <p:ext uri="{BB962C8B-B14F-4D97-AF65-F5344CB8AC3E}">
        <p14:creationId xmlns:p14="http://schemas.microsoft.com/office/powerpoint/2010/main" val="281587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27C3-F580-9389-DC36-0AE260AA04AF}"/>
              </a:ext>
            </a:extLst>
          </p:cNvPr>
          <p:cNvSpPr>
            <a:spLocks noGrp="1"/>
          </p:cNvSpPr>
          <p:nvPr>
            <p:ph type="title"/>
          </p:nvPr>
        </p:nvSpPr>
        <p:spPr/>
        <p:txBody>
          <a:bodyPr/>
          <a:lstStyle/>
          <a:p>
            <a:r>
              <a:rPr lang="en-US" dirty="0"/>
              <a:t>Making Payments/ Accounts Payable</a:t>
            </a:r>
          </a:p>
        </p:txBody>
      </p:sp>
      <p:sp>
        <p:nvSpPr>
          <p:cNvPr id="3" name="Content Placeholder 2">
            <a:extLst>
              <a:ext uri="{FF2B5EF4-FFF2-40B4-BE49-F238E27FC236}">
                <a16:creationId xmlns:a16="http://schemas.microsoft.com/office/drawing/2014/main" id="{E108FB61-9EC5-9AB3-7E80-FF1A57216B7F}"/>
              </a:ext>
            </a:extLst>
          </p:cNvPr>
          <p:cNvSpPr>
            <a:spLocks noGrp="1"/>
          </p:cNvSpPr>
          <p:nvPr>
            <p:ph idx="1"/>
          </p:nvPr>
        </p:nvSpPr>
        <p:spPr/>
        <p:txBody>
          <a:bodyPr/>
          <a:lstStyle/>
          <a:p>
            <a:pPr>
              <a:lnSpc>
                <a:spcPct val="107000"/>
              </a:lnSpc>
              <a:spcBef>
                <a:spcPts val="0"/>
              </a:spcBef>
            </a:pPr>
            <a:r>
              <a:rPr lang="en-US" sz="1800" kern="100" dirty="0">
                <a:ea typeface="Aptos" panose="020B0004020202020204" pitchFamily="34" charset="0"/>
                <a:cs typeface="Times New Roman" panose="02020603050405020304" pitchFamily="18" charset="0"/>
              </a:rPr>
              <a:t>Coding of invoices – by Department heads </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Warrants – A/P and payroll</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Warrants signed by Selectboard before releasing payments</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Motion for standing order for Chair/Vice Chair to sign to release payments</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Online payments – still with warrant</a:t>
            </a:r>
          </a:p>
          <a:p>
            <a:pPr>
              <a:lnSpc>
                <a:spcPct val="107000"/>
              </a:lnSpc>
              <a:spcBef>
                <a:spcPts val="0"/>
              </a:spcBef>
            </a:pPr>
            <a:endParaRPr lang="en-US" sz="1800" kern="100" dirty="0">
              <a:ea typeface="Aptos" panose="020B0004020202020204" pitchFamily="34" charset="0"/>
              <a:cs typeface="Times New Roman" panose="02020603050405020304" pitchFamily="18" charset="0"/>
            </a:endParaRPr>
          </a:p>
          <a:p>
            <a:pPr>
              <a:lnSpc>
                <a:spcPct val="107000"/>
              </a:lnSpc>
              <a:spcBef>
                <a:spcPts val="0"/>
              </a:spcBef>
            </a:pPr>
            <a:r>
              <a:rPr lang="en-US" sz="1800" kern="100" dirty="0">
                <a:ea typeface="Aptos" panose="020B0004020202020204" pitchFamily="34" charset="0"/>
                <a:cs typeface="Times New Roman" panose="02020603050405020304" pitchFamily="18" charset="0"/>
              </a:rPr>
              <a:t>Scammers - always handle payroll changes IN PERSON</a:t>
            </a:r>
          </a:p>
          <a:p>
            <a:endParaRPr lang="en-US" dirty="0"/>
          </a:p>
        </p:txBody>
      </p:sp>
    </p:spTree>
    <p:extLst>
      <p:ext uri="{BB962C8B-B14F-4D97-AF65-F5344CB8AC3E}">
        <p14:creationId xmlns:p14="http://schemas.microsoft.com/office/powerpoint/2010/main" val="3234508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CF6-D232-C700-1666-AB3500737366}"/>
              </a:ext>
            </a:extLst>
          </p:cNvPr>
          <p:cNvSpPr>
            <a:spLocks noGrp="1"/>
          </p:cNvSpPr>
          <p:nvPr>
            <p:ph type="title"/>
          </p:nvPr>
        </p:nvSpPr>
        <p:spPr/>
        <p:txBody>
          <a:bodyPr/>
          <a:lstStyle/>
          <a:p>
            <a:r>
              <a:rPr lang="en-US" dirty="0"/>
              <a:t>Unclaimed Property</a:t>
            </a:r>
          </a:p>
        </p:txBody>
      </p:sp>
      <p:sp>
        <p:nvSpPr>
          <p:cNvPr id="3" name="Content Placeholder 2">
            <a:extLst>
              <a:ext uri="{FF2B5EF4-FFF2-40B4-BE49-F238E27FC236}">
                <a16:creationId xmlns:a16="http://schemas.microsoft.com/office/drawing/2014/main" id="{BBDDEB67-0049-716D-220D-F928CDDCBBC4}"/>
              </a:ext>
            </a:extLst>
          </p:cNvPr>
          <p:cNvSpPr>
            <a:spLocks noGrp="1"/>
          </p:cNvSpPr>
          <p:nvPr>
            <p:ph idx="1"/>
          </p:nvPr>
        </p:nvSpPr>
        <p:spPr/>
        <p:txBody>
          <a:bodyPr>
            <a:normAutofit/>
          </a:bodyPr>
          <a:lstStyle/>
          <a:p>
            <a:pPr marL="0" indent="0">
              <a:buNone/>
            </a:pPr>
            <a:r>
              <a:rPr lang="en-US" sz="1800" dirty="0">
                <a:solidFill>
                  <a:srgbClr val="1B1B1B"/>
                </a:solidFill>
              </a:rPr>
              <a:t>The Unclaimed Property Division of the Vermont State Treasurer Office reunites Vermont residents with lost and/or abandoned assets. </a:t>
            </a:r>
          </a:p>
          <a:p>
            <a:pPr marL="0" indent="0">
              <a:buNone/>
            </a:pPr>
            <a:r>
              <a:rPr lang="en-US" sz="1800" dirty="0">
                <a:solidFill>
                  <a:srgbClr val="1B1B1B"/>
                </a:solidFill>
              </a:rPr>
              <a:t>Must report any unclaimed property to the state annually</a:t>
            </a:r>
          </a:p>
          <a:p>
            <a:pPr marL="0" indent="0">
              <a:buNone/>
            </a:pPr>
            <a:r>
              <a:rPr lang="en-US" sz="1800" dirty="0">
                <a:solidFill>
                  <a:srgbClr val="1B1B1B"/>
                </a:solidFill>
              </a:rPr>
              <a:t>To search for unclaimed property, search the state’s database: </a:t>
            </a:r>
            <a:r>
              <a:rPr lang="en-US" sz="1800" dirty="0">
                <a:solidFill>
                  <a:srgbClr val="00417E"/>
                </a:solidFill>
                <a:hlinkClick r:id="rId2"/>
              </a:rPr>
              <a:t>www.missingmoney.vermont.gov</a:t>
            </a:r>
            <a:r>
              <a:rPr lang="en-US" sz="1800" dirty="0">
                <a:solidFill>
                  <a:srgbClr val="1B1B1B"/>
                </a:solidFill>
              </a:rPr>
              <a:t> </a:t>
            </a:r>
            <a:endParaRPr lang="en-US" sz="1800" dirty="0"/>
          </a:p>
        </p:txBody>
      </p:sp>
    </p:spTree>
    <p:extLst>
      <p:ext uri="{BB962C8B-B14F-4D97-AF65-F5344CB8AC3E}">
        <p14:creationId xmlns:p14="http://schemas.microsoft.com/office/powerpoint/2010/main" val="294414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reener acres">
  <a:themeElements>
    <a:clrScheme name="Custom 74">
      <a:dk1>
        <a:srgbClr val="01463E"/>
      </a:dk1>
      <a:lt1>
        <a:sysClr val="window" lastClr="FFFFFF"/>
      </a:lt1>
      <a:dk2>
        <a:srgbClr val="000000"/>
      </a:dk2>
      <a:lt2>
        <a:srgbClr val="FFFFFF"/>
      </a:lt2>
      <a:accent1>
        <a:srgbClr val="88B1CA"/>
      </a:accent1>
      <a:accent2>
        <a:srgbClr val="E15544"/>
      </a:accent2>
      <a:accent3>
        <a:srgbClr val="E37A8B"/>
      </a:accent3>
      <a:accent4>
        <a:srgbClr val="8AB9A8"/>
      </a:accent4>
      <a:accent5>
        <a:srgbClr val="A28CD2"/>
      </a:accent5>
      <a:accent6>
        <a:srgbClr val="EBE1D8"/>
      </a:accent6>
      <a:hlink>
        <a:srgbClr val="467886"/>
      </a:hlink>
      <a:folHlink>
        <a:srgbClr val="96607D"/>
      </a:folHlink>
    </a:clrScheme>
    <a:fontScheme name="Custom 21">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B01_Document_win32_LW_V6" id="{D7C51510-76B3-4E3E-B1F1-02C5966E46FE}" vid="{7A8C32E0-CE1D-4A5A-82D6-24B0B725BB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C6FC223F0A0942A8655441E7F7184C" ma:contentTypeVersion="18" ma:contentTypeDescription="Create a new document." ma:contentTypeScope="" ma:versionID="303580e07e6d54bc7466ec2ce6237a6c">
  <xsd:schema xmlns:xsd="http://www.w3.org/2001/XMLSchema" xmlns:xs="http://www.w3.org/2001/XMLSchema" xmlns:p="http://schemas.microsoft.com/office/2006/metadata/properties" xmlns:ns2="c615fdca-5b7b-4b8b-bb7b-11bf80238d94" xmlns:ns3="32fb5b06-0877-4a94-8c88-48f7b98cc475" targetNamespace="http://schemas.microsoft.com/office/2006/metadata/properties" ma:root="true" ma:fieldsID="5069a4286cf0fa944433cb6b257486d5" ns2:_="" ns3:_="">
    <xsd:import namespace="c615fdca-5b7b-4b8b-bb7b-11bf80238d94"/>
    <xsd:import namespace="32fb5b06-0877-4a94-8c88-48f7b98cc4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MediaServiceOCR" minOccurs="0"/>
                <xsd:element ref="ns2:lcf76f155ced4ddcb4097134ff3c332f" minOccurs="0"/>
                <xsd:element ref="ns3:TaxCatchAll" minOccurs="0"/>
                <xsd:element ref="ns2:MediaServiceLocation"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15fdca-5b7b-4b8b-bb7b-11bf80238d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257c572-c9ca-44bd-b00c-69208b95a77d"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fb5b06-0877-4a94-8c88-48f7b98cc475"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3d200641-eec9-4254-9a2c-69593863d6b6}" ma:internalName="TaxCatchAll" ma:showField="CatchAllData" ma:web="32fb5b06-0877-4a94-8c88-48f7b98cc475">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2fb5b06-0877-4a94-8c88-48f7b98cc475" xsi:nil="true"/>
    <MediaServiceKeyPoints xmlns="c615fdca-5b7b-4b8b-bb7b-11bf80238d94" xsi:nil="true"/>
    <lcf76f155ced4ddcb4097134ff3c332f xmlns="c615fdca-5b7b-4b8b-bb7b-11bf80238d9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ABA9EAF-D514-42EC-B5F6-8638917309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15fdca-5b7b-4b8b-bb7b-11bf80238d94"/>
    <ds:schemaRef ds:uri="32fb5b06-0877-4a94-8c88-48f7b98cc4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4E715A-E89E-4D2B-BDA6-D6593AD9E0E5}">
  <ds:schemaRefs>
    <ds:schemaRef ds:uri="http://schemas.microsoft.com/sharepoint/v3/contenttype/forms"/>
  </ds:schemaRefs>
</ds:datastoreItem>
</file>

<file path=customXml/itemProps3.xml><?xml version="1.0" encoding="utf-8"?>
<ds:datastoreItem xmlns:ds="http://schemas.openxmlformats.org/officeDocument/2006/customXml" ds:itemID="{3C3C7AED-0012-46FA-9D94-32A94FCFC643}">
  <ds:schemaRefs>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32fb5b06-0877-4a94-8c88-48f7b98cc475"/>
    <ds:schemaRef ds:uri="http://purl.org/dc/terms/"/>
    <ds:schemaRef ds:uri="http://purl.org/dc/dcmitype/"/>
    <ds:schemaRef ds:uri="http://schemas.microsoft.com/office/2006/documentManagement/types"/>
    <ds:schemaRef ds:uri="c615fdca-5b7b-4b8b-bb7b-11bf80238d94"/>
    <ds:schemaRef ds:uri="http://purl.org/dc/elements/1.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11242</TotalTime>
  <Words>3280</Words>
  <Application>Microsoft Office PowerPoint</Application>
  <PresentationFormat>Widescreen</PresentationFormat>
  <Paragraphs>334</Paragraphs>
  <Slides>26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Aptos</vt:lpstr>
      <vt:lpstr>Arial</vt:lpstr>
      <vt:lpstr>Avenir Next LT Pro</vt:lpstr>
      <vt:lpstr>Avenir Next LT Pro Light</vt:lpstr>
      <vt:lpstr>Neue Haas Grotesk Text Pro</vt:lpstr>
      <vt:lpstr>Symbol</vt:lpstr>
      <vt:lpstr>Times New Roman</vt:lpstr>
      <vt:lpstr>Greener acres</vt:lpstr>
      <vt:lpstr>Policies for Municipal Treasurers</vt:lpstr>
      <vt:lpstr>Introduction to Financial Policies</vt:lpstr>
      <vt:lpstr>Financial Management Policies</vt:lpstr>
      <vt:lpstr>Common Types of Financial Policies</vt:lpstr>
      <vt:lpstr>Resources</vt:lpstr>
      <vt:lpstr>1. General fund reserves. Policies governing the amount of resources to be held in reserve and conditions under which reserves can be used.  2. Reserves in other funds. Policies for other funds (especially enterprise funds) that serve a similar purpose to general fund reserve policies.  3. Structurally balanced budget. Policies that offer a distinction between satisfying the statutory definition and achieving a true structurally balanced budget.       </vt:lpstr>
      <vt:lpstr>   4. Debt. Policies that  govern the use of government debt, including permissible debt instruments, conditions under which debt may be used, allowable levels of debt, and compliance with continuing disclosure requirements.  5. Investment. Policies that provide guidance on the investment of public funds, including permissible investment instruments, standards of care for invested funds, and the role of staff and professional advisors in the investment program.  6. Economic development. Policies that address a local government’s use of subsidies or other incentives to encourage private development.   </vt:lpstr>
      <vt:lpstr>7. Accounting and financial reporting. Policies that establish and guide the use of an audit committee, endorse key accounting principles, and that ensure external audits are properly performed.  8. Risk management and internal controls.  Policies that address traditional views of risk management and internal control, as well as more modern concepts of "enterprise risk management.“  9. Procurement. Policies that are most essential for adoption by the governing board in order to encourage efficient, effective and fair public procurement. </vt:lpstr>
      <vt:lpstr>10. Long-term financial planning. A policy that commits the organization to taking a long-term approach to financial health.  11. Grants. Policies that deal with the administration and grants process.  12. Capital.  Policies that cover the lifecycle of capital assets, including capital improvement planning, capital budgeting, project management, and asset maintenance.</vt:lpstr>
      <vt:lpstr>13. Revenues. Policy guidance through the designing of efficient and effective revenue systems that guarantee the generation of adequate public resources to meet expenditure obligations.  14. Expenditures. Policies addressing a range of issues around how the money is expended, including personnel, outsourcing, and funding long-term liabilities.  15. Operating budget. Policies that describe essential features of the budget development process and form, as well as principles that guide budgetary decision making.</vt:lpstr>
      <vt:lpstr>Internal Controls</vt:lpstr>
      <vt:lpstr>Risk Assessment </vt:lpstr>
      <vt:lpstr>Risk Assessment  </vt:lpstr>
      <vt:lpstr>Assessing Existing Controls</vt:lpstr>
      <vt:lpstr>Factors Contributing to Risk / Areas to Review</vt:lpstr>
      <vt:lpstr>Financial Management Questionnaire</vt:lpstr>
      <vt:lpstr>Audits</vt:lpstr>
      <vt:lpstr>Cash Handling – Cash Receipts</vt:lpstr>
      <vt:lpstr>Cash Handling – Banking</vt:lpstr>
      <vt:lpstr>Cash Handling- Credit Cards</vt:lpstr>
      <vt:lpstr>Cash Handling - Investing</vt:lpstr>
      <vt:lpstr>Reconciliation </vt:lpstr>
      <vt:lpstr>Reports for Town Report</vt:lpstr>
      <vt:lpstr>Loans</vt:lpstr>
      <vt:lpstr>Making Payments/ Accounts Payable</vt:lpstr>
      <vt:lpstr>Unclaimed Property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Sue Gage</dc:creator>
  <cp:lastModifiedBy>Sue Gage</cp:lastModifiedBy>
  <cp:revision>8</cp:revision>
  <cp:lastPrinted>2026-03-27T16:47:40Z</cp:lastPrinted>
  <dcterms:created xsi:type="dcterms:W3CDTF">2025-10-30T20:20:56Z</dcterms:created>
  <dcterms:modified xsi:type="dcterms:W3CDTF">2026-03-27T20:03:03Z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0x010100C4C6FC223F0A0942A8655441E7F7184C</vt:lpwstr>
  </property>
</Properties>
</file>