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1" r:id="rId4"/>
  </p:sldMasterIdLst>
  <p:notesMasterIdLst>
    <p:notesMasterId r:id="rId17"/>
  </p:notesMasterIdLst>
  <p:sldIdLst>
    <p:sldId id="256" r:id="rId5"/>
    <p:sldId id="260" r:id="rId6"/>
    <p:sldId id="267" r:id="rId7"/>
    <p:sldId id="266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4CFCA1-EF58-436A-8D7D-EC648B68B60F}" v="3" dt="2026-04-02T19:19:20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ornlund, Lori (she/her)" userId="ffce972a-e10e-4fa3-8752-b475b286cc5a" providerId="ADAL" clId="{4EB5FEF5-8A90-46E5-8F60-C19E22A70A21}"/>
    <pc:docChg chg="undo custSel addSld delSld modSld">
      <pc:chgData name="Bjornlund, Lori (she/her)" userId="ffce972a-e10e-4fa3-8752-b475b286cc5a" providerId="ADAL" clId="{4EB5FEF5-8A90-46E5-8F60-C19E22A70A21}" dt="2026-04-02T20:57:24.739" v="446" actId="20577"/>
      <pc:docMkLst>
        <pc:docMk/>
      </pc:docMkLst>
      <pc:sldChg chg="modSp mod">
        <pc:chgData name="Bjornlund, Lori (she/her)" userId="ffce972a-e10e-4fa3-8752-b475b286cc5a" providerId="ADAL" clId="{4EB5FEF5-8A90-46E5-8F60-C19E22A70A21}" dt="2026-04-02T19:19:30.281" v="404" actId="27636"/>
        <pc:sldMkLst>
          <pc:docMk/>
          <pc:sldMk cId="3721998545" sldId="256"/>
        </pc:sldMkLst>
        <pc:spChg chg="mod">
          <ac:chgData name="Bjornlund, Lori (she/her)" userId="ffce972a-e10e-4fa3-8752-b475b286cc5a" providerId="ADAL" clId="{4EB5FEF5-8A90-46E5-8F60-C19E22A70A21}" dt="2026-04-02T19:19:30.281" v="404" actId="27636"/>
          <ac:spMkLst>
            <pc:docMk/>
            <pc:sldMk cId="3721998545" sldId="256"/>
            <ac:spMk id="3" creationId="{D1CCAC8E-D30D-4D15-308B-E60F71BD7933}"/>
          </ac:spMkLst>
        </pc:spChg>
      </pc:sldChg>
      <pc:sldChg chg="addSp delSp modSp del mod setBg modClrScheme delDesignElem chgLayout">
        <pc:chgData name="Bjornlund, Lori (she/her)" userId="ffce972a-e10e-4fa3-8752-b475b286cc5a" providerId="ADAL" clId="{4EB5FEF5-8A90-46E5-8F60-C19E22A70A21}" dt="2026-04-02T19:07:47.466" v="56" actId="2696"/>
        <pc:sldMkLst>
          <pc:docMk/>
          <pc:sldMk cId="2940548945" sldId="258"/>
        </pc:sldMkLst>
        <pc:spChg chg="del mod ord">
          <ac:chgData name="Bjornlund, Lori (she/her)" userId="ffce972a-e10e-4fa3-8752-b475b286cc5a" providerId="ADAL" clId="{4EB5FEF5-8A90-46E5-8F60-C19E22A70A21}" dt="2026-04-02T18:54:07.990" v="6" actId="478"/>
          <ac:spMkLst>
            <pc:docMk/>
            <pc:sldMk cId="2940548945" sldId="258"/>
            <ac:spMk id="2" creationId="{F0529B3F-5D77-E870-0070-6CCD01479346}"/>
          </ac:spMkLst>
        </pc:spChg>
        <pc:spChg chg="del mod ord">
          <ac:chgData name="Bjornlund, Lori (she/her)" userId="ffce972a-e10e-4fa3-8752-b475b286cc5a" providerId="ADAL" clId="{4EB5FEF5-8A90-46E5-8F60-C19E22A70A21}" dt="2026-04-02T18:54:06.251" v="5" actId="478"/>
          <ac:spMkLst>
            <pc:docMk/>
            <pc:sldMk cId="2940548945" sldId="258"/>
            <ac:spMk id="3" creationId="{8D5168A2-5F3C-D844-9FED-3CE048532402}"/>
          </ac:spMkLst>
        </pc:spChg>
        <pc:spChg chg="add del mod">
          <ac:chgData name="Bjornlund, Lori (she/her)" userId="ffce972a-e10e-4fa3-8752-b475b286cc5a" providerId="ADAL" clId="{4EB5FEF5-8A90-46E5-8F60-C19E22A70A21}" dt="2026-04-02T18:54:42.924" v="8" actId="700"/>
          <ac:spMkLst>
            <pc:docMk/>
            <pc:sldMk cId="2940548945" sldId="258"/>
            <ac:spMk id="4" creationId="{8A35F820-84BF-52BF-C90B-62ED29862450}"/>
          </ac:spMkLst>
        </pc:spChg>
        <pc:spChg chg="add del mod">
          <ac:chgData name="Bjornlund, Lori (she/her)" userId="ffce972a-e10e-4fa3-8752-b475b286cc5a" providerId="ADAL" clId="{4EB5FEF5-8A90-46E5-8F60-C19E22A70A21}" dt="2026-04-02T18:54:42.924" v="8" actId="700"/>
          <ac:spMkLst>
            <pc:docMk/>
            <pc:sldMk cId="2940548945" sldId="258"/>
            <ac:spMk id="5" creationId="{5AC3C0B0-F727-8FF5-058A-32841D3A8E59}"/>
          </ac:spMkLst>
        </pc:spChg>
        <pc:spChg chg="add del mod">
          <ac:chgData name="Bjornlund, Lori (she/her)" userId="ffce972a-e10e-4fa3-8752-b475b286cc5a" providerId="ADAL" clId="{4EB5FEF5-8A90-46E5-8F60-C19E22A70A21}" dt="2026-04-02T18:55:14.699" v="11" actId="21"/>
          <ac:spMkLst>
            <pc:docMk/>
            <pc:sldMk cId="2940548945" sldId="258"/>
            <ac:spMk id="6" creationId="{9B873D1B-4153-EDDC-E2E6-8AF77A22EDE5}"/>
          </ac:spMkLst>
        </pc:spChg>
        <pc:spChg chg="add del mod ord">
          <ac:chgData name="Bjornlund, Lori (she/her)" userId="ffce972a-e10e-4fa3-8752-b475b286cc5a" providerId="ADAL" clId="{4EB5FEF5-8A90-46E5-8F60-C19E22A70A21}" dt="2026-04-02T18:55:28.198" v="13" actId="700"/>
          <ac:spMkLst>
            <pc:docMk/>
            <pc:sldMk cId="2940548945" sldId="258"/>
            <ac:spMk id="7" creationId="{7B02565B-2B52-3822-060F-2C920B9A57A1}"/>
          </ac:spMkLst>
        </pc:spChg>
        <pc:spChg chg="add del mod ord">
          <ac:chgData name="Bjornlund, Lori (she/her)" userId="ffce972a-e10e-4fa3-8752-b475b286cc5a" providerId="ADAL" clId="{4EB5FEF5-8A90-46E5-8F60-C19E22A70A21}" dt="2026-04-02T18:55:28.198" v="13" actId="700"/>
          <ac:spMkLst>
            <pc:docMk/>
            <pc:sldMk cId="2940548945" sldId="258"/>
            <ac:spMk id="8" creationId="{F41191FF-5DBB-492C-9AF1-FE5EED589E8A}"/>
          </ac:spMkLst>
        </pc:spChg>
        <pc:spChg chg="add del mod">
          <ac:chgData name="Bjornlund, Lori (she/her)" userId="ffce972a-e10e-4fa3-8752-b475b286cc5a" providerId="ADAL" clId="{4EB5FEF5-8A90-46E5-8F60-C19E22A70A21}" dt="2026-04-02T18:55:28.198" v="13" actId="700"/>
          <ac:spMkLst>
            <pc:docMk/>
            <pc:sldMk cId="2940548945" sldId="258"/>
            <ac:spMk id="9" creationId="{2E92034E-2693-8922-DA36-BD1323BC3C11}"/>
          </ac:spMkLst>
        </pc:spChg>
        <pc:spChg chg="add del mod">
          <ac:chgData name="Bjornlund, Lori (she/her)" userId="ffce972a-e10e-4fa3-8752-b475b286cc5a" providerId="ADAL" clId="{4EB5FEF5-8A90-46E5-8F60-C19E22A70A21}" dt="2026-04-02T18:55:28.198" v="13" actId="700"/>
          <ac:spMkLst>
            <pc:docMk/>
            <pc:sldMk cId="2940548945" sldId="258"/>
            <ac:spMk id="10" creationId="{0E4CC23D-BD36-3332-9F23-121A5EF66895}"/>
          </ac:spMkLst>
        </pc:spChg>
        <pc:spChg chg="add del mod ord">
          <ac:chgData name="Bjornlund, Lori (she/her)" userId="ffce972a-e10e-4fa3-8752-b475b286cc5a" providerId="ADAL" clId="{4EB5FEF5-8A90-46E5-8F60-C19E22A70A21}" dt="2026-04-02T18:55:51.034" v="14" actId="700"/>
          <ac:spMkLst>
            <pc:docMk/>
            <pc:sldMk cId="2940548945" sldId="258"/>
            <ac:spMk id="11" creationId="{2111C709-49FB-F643-85A0-FA90D5F659F7}"/>
          </ac:spMkLst>
        </pc:spChg>
        <pc:spChg chg="add del mod ord">
          <ac:chgData name="Bjornlund, Lori (she/her)" userId="ffce972a-e10e-4fa3-8752-b475b286cc5a" providerId="ADAL" clId="{4EB5FEF5-8A90-46E5-8F60-C19E22A70A21}" dt="2026-04-02T18:55:51.034" v="14" actId="700"/>
          <ac:spMkLst>
            <pc:docMk/>
            <pc:sldMk cId="2940548945" sldId="258"/>
            <ac:spMk id="12" creationId="{A6B4401F-B0E9-C2CA-F630-F81B81283742}"/>
          </ac:spMkLst>
        </pc:spChg>
        <pc:spChg chg="add del mod ord">
          <ac:chgData name="Bjornlund, Lori (she/her)" userId="ffce972a-e10e-4fa3-8752-b475b286cc5a" providerId="ADAL" clId="{4EB5FEF5-8A90-46E5-8F60-C19E22A70A21}" dt="2026-04-02T18:55:51.034" v="14" actId="700"/>
          <ac:spMkLst>
            <pc:docMk/>
            <pc:sldMk cId="2940548945" sldId="258"/>
            <ac:spMk id="13" creationId="{7E3987F3-D945-3BA6-9B99-C1A866C59D75}"/>
          </ac:spMkLst>
        </pc:spChg>
        <pc:spChg chg="add mod ord">
          <ac:chgData name="Bjornlund, Lori (she/her)" userId="ffce972a-e10e-4fa3-8752-b475b286cc5a" providerId="ADAL" clId="{4EB5FEF5-8A90-46E5-8F60-C19E22A70A21}" dt="2026-04-02T19:07:05.359" v="54" actId="700"/>
          <ac:spMkLst>
            <pc:docMk/>
            <pc:sldMk cId="2940548945" sldId="258"/>
            <ac:spMk id="14" creationId="{538B6E42-B4E8-1E54-F18F-49D0CC1514D0}"/>
          </ac:spMkLst>
        </pc:spChg>
        <pc:spChg chg="add del mod ord">
          <ac:chgData name="Bjornlund, Lori (she/her)" userId="ffce972a-e10e-4fa3-8752-b475b286cc5a" providerId="ADAL" clId="{4EB5FEF5-8A90-46E5-8F60-C19E22A70A21}" dt="2026-04-02T18:56:49.906" v="27"/>
          <ac:spMkLst>
            <pc:docMk/>
            <pc:sldMk cId="2940548945" sldId="258"/>
            <ac:spMk id="15" creationId="{F9F99DDC-E424-03CA-B5A9-B62610FFC882}"/>
          </ac:spMkLst>
        </pc:spChg>
        <pc:spChg chg="add del mod ord">
          <ac:chgData name="Bjornlund, Lori (she/her)" userId="ffce972a-e10e-4fa3-8752-b475b286cc5a" providerId="ADAL" clId="{4EB5FEF5-8A90-46E5-8F60-C19E22A70A21}" dt="2026-04-02T18:56:40.994" v="25" actId="21"/>
          <ac:spMkLst>
            <pc:docMk/>
            <pc:sldMk cId="2940548945" sldId="258"/>
            <ac:spMk id="16" creationId="{FD866C28-0342-9219-F0E0-6C04C1658505}"/>
          </ac:spMkLst>
        </pc:spChg>
        <pc:spChg chg="add del mod">
          <ac:chgData name="Bjornlund, Lori (she/her)" userId="ffce972a-e10e-4fa3-8752-b475b286cc5a" providerId="ADAL" clId="{4EB5FEF5-8A90-46E5-8F60-C19E22A70A21}" dt="2026-04-02T18:57:18.883" v="28" actId="22"/>
          <ac:spMkLst>
            <pc:docMk/>
            <pc:sldMk cId="2940548945" sldId="258"/>
            <ac:spMk id="17" creationId="{FD866C28-0342-9219-F0E0-6C04C1658505}"/>
          </ac:spMkLst>
        </pc:spChg>
        <pc:spChg chg="add del mod ord">
          <ac:chgData name="Bjornlund, Lori (she/her)" userId="ffce972a-e10e-4fa3-8752-b475b286cc5a" providerId="ADAL" clId="{4EB5FEF5-8A90-46E5-8F60-C19E22A70A21}" dt="2026-04-02T19:01:05.911" v="41" actId="22"/>
          <ac:spMkLst>
            <pc:docMk/>
            <pc:sldMk cId="2940548945" sldId="258"/>
            <ac:spMk id="23" creationId="{AB974474-7C23-5A85-3F02-3D14B08A2962}"/>
          </ac:spMkLst>
        </pc:spChg>
        <pc:spChg chg="add del mod">
          <ac:chgData name="Bjornlund, Lori (she/her)" userId="ffce972a-e10e-4fa3-8752-b475b286cc5a" providerId="ADAL" clId="{4EB5FEF5-8A90-46E5-8F60-C19E22A70A21}" dt="2026-04-02T19:05:36.819" v="47" actId="700"/>
          <ac:spMkLst>
            <pc:docMk/>
            <pc:sldMk cId="2940548945" sldId="258"/>
            <ac:spMk id="31" creationId="{C3215D35-A5B0-6ECA-33AA-63FE8BEB8F5F}"/>
          </ac:spMkLst>
        </pc:spChg>
        <pc:spChg chg="add del">
          <ac:chgData name="Bjornlund, Lori (she/her)" userId="ffce972a-e10e-4fa3-8752-b475b286cc5a" providerId="ADAL" clId="{4EB5FEF5-8A90-46E5-8F60-C19E22A70A21}" dt="2026-04-02T19:00:04.569" v="40" actId="26606"/>
          <ac:spMkLst>
            <pc:docMk/>
            <pc:sldMk cId="2940548945" sldId="258"/>
            <ac:spMk id="34" creationId="{333F0879-3DA0-4CB8-B35E-A0AD42558191}"/>
          </ac:spMkLst>
        </pc:spChg>
        <pc:spChg chg="add del">
          <ac:chgData name="Bjornlund, Lori (she/her)" userId="ffce972a-e10e-4fa3-8752-b475b286cc5a" providerId="ADAL" clId="{4EB5FEF5-8A90-46E5-8F60-C19E22A70A21}" dt="2026-04-02T19:00:04.569" v="40" actId="26606"/>
          <ac:spMkLst>
            <pc:docMk/>
            <pc:sldMk cId="2940548945" sldId="258"/>
            <ac:spMk id="36" creationId="{324D2183-F388-476E-92A9-D6639D698580}"/>
          </ac:spMkLst>
        </pc:spChg>
        <pc:spChg chg="add del">
          <ac:chgData name="Bjornlund, Lori (she/her)" userId="ffce972a-e10e-4fa3-8752-b475b286cc5a" providerId="ADAL" clId="{4EB5FEF5-8A90-46E5-8F60-C19E22A70A21}" dt="2026-04-02T19:00:04.569" v="40" actId="26606"/>
          <ac:spMkLst>
            <pc:docMk/>
            <pc:sldMk cId="2940548945" sldId="258"/>
            <ac:spMk id="38" creationId="{243462E7-1698-4B21-BE89-AEFAC7C2FEFA}"/>
          </ac:spMkLst>
        </pc:spChg>
        <pc:spChg chg="add del">
          <ac:chgData name="Bjornlund, Lori (she/her)" userId="ffce972a-e10e-4fa3-8752-b475b286cc5a" providerId="ADAL" clId="{4EB5FEF5-8A90-46E5-8F60-C19E22A70A21}" dt="2026-04-02T19:00:04.569" v="40" actId="26606"/>
          <ac:spMkLst>
            <pc:docMk/>
            <pc:sldMk cId="2940548945" sldId="258"/>
            <ac:spMk id="40" creationId="{6C22FCAC-D7EC-4A52-B153-FF761E2235B3}"/>
          </ac:spMkLst>
        </pc:spChg>
        <pc:spChg chg="add del">
          <ac:chgData name="Bjornlund, Lori (she/her)" userId="ffce972a-e10e-4fa3-8752-b475b286cc5a" providerId="ADAL" clId="{4EB5FEF5-8A90-46E5-8F60-C19E22A70A21}" dt="2026-04-02T19:00:02.291" v="37" actId="26606"/>
          <ac:spMkLst>
            <pc:docMk/>
            <pc:sldMk cId="2940548945" sldId="258"/>
            <ac:spMk id="53" creationId="{75E66D3F-14EA-4BCD-819B-EEF581746B88}"/>
          </ac:spMkLst>
        </pc:spChg>
        <pc:spChg chg="add del">
          <ac:chgData name="Bjornlund, Lori (she/her)" userId="ffce972a-e10e-4fa3-8752-b475b286cc5a" providerId="ADAL" clId="{4EB5FEF5-8A90-46E5-8F60-C19E22A70A21}" dt="2026-04-02T19:05:36.819" v="47" actId="700"/>
          <ac:spMkLst>
            <pc:docMk/>
            <pc:sldMk cId="2940548945" sldId="258"/>
            <ac:spMk id="57" creationId="{243462E7-1698-4B21-BE89-AEFAC7C2FEFA}"/>
          </ac:spMkLst>
        </pc:spChg>
        <pc:spChg chg="add del">
          <ac:chgData name="Bjornlund, Lori (she/her)" userId="ffce972a-e10e-4fa3-8752-b475b286cc5a" providerId="ADAL" clId="{4EB5FEF5-8A90-46E5-8F60-C19E22A70A21}" dt="2026-04-02T19:05:36.819" v="47" actId="700"/>
          <ac:spMkLst>
            <pc:docMk/>
            <pc:sldMk cId="2940548945" sldId="258"/>
            <ac:spMk id="59" creationId="{6C22FCAC-D7EC-4A52-B153-FF761E2235B3}"/>
          </ac:spMkLst>
        </pc:spChg>
        <pc:spChg chg="add del">
          <ac:chgData name="Bjornlund, Lori (she/her)" userId="ffce972a-e10e-4fa3-8752-b475b286cc5a" providerId="ADAL" clId="{4EB5FEF5-8A90-46E5-8F60-C19E22A70A21}" dt="2026-04-02T19:00:02.291" v="37" actId="26606"/>
          <ac:spMkLst>
            <pc:docMk/>
            <pc:sldMk cId="2940548945" sldId="258"/>
            <ac:spMk id="61" creationId="{DD5289D1-D3B7-4C53-823E-280A79C02EBF}"/>
          </ac:spMkLst>
        </pc:spChg>
        <pc:spChg chg="add del">
          <ac:chgData name="Bjornlund, Lori (she/her)" userId="ffce972a-e10e-4fa3-8752-b475b286cc5a" providerId="ADAL" clId="{4EB5FEF5-8A90-46E5-8F60-C19E22A70A21}" dt="2026-04-02T19:00:04.557" v="39" actId="26606"/>
          <ac:spMkLst>
            <pc:docMk/>
            <pc:sldMk cId="2940548945" sldId="258"/>
            <ac:spMk id="68" creationId="{7E61F402-3445-458A-9A2B-D28FD288390C}"/>
          </ac:spMkLst>
        </pc:spChg>
        <pc:spChg chg="add del">
          <ac:chgData name="Bjornlund, Lori (she/her)" userId="ffce972a-e10e-4fa3-8752-b475b286cc5a" providerId="ADAL" clId="{4EB5FEF5-8A90-46E5-8F60-C19E22A70A21}" dt="2026-04-02T19:05:36.819" v="47" actId="700"/>
          <ac:spMkLst>
            <pc:docMk/>
            <pc:sldMk cId="2940548945" sldId="258"/>
            <ac:spMk id="75" creationId="{333F0879-3DA0-4CB8-B35E-A0AD42558191}"/>
          </ac:spMkLst>
        </pc:spChg>
        <pc:spChg chg="add del">
          <ac:chgData name="Bjornlund, Lori (she/her)" userId="ffce972a-e10e-4fa3-8752-b475b286cc5a" providerId="ADAL" clId="{4EB5FEF5-8A90-46E5-8F60-C19E22A70A21}" dt="2026-04-02T19:05:36.819" v="47" actId="700"/>
          <ac:spMkLst>
            <pc:docMk/>
            <pc:sldMk cId="2940548945" sldId="258"/>
            <ac:spMk id="76" creationId="{324D2183-F388-476E-92A9-D6639D698580}"/>
          </ac:spMkLst>
        </pc:spChg>
        <pc:grpChg chg="add del">
          <ac:chgData name="Bjornlund, Lori (she/her)" userId="ffce972a-e10e-4fa3-8752-b475b286cc5a" providerId="ADAL" clId="{4EB5FEF5-8A90-46E5-8F60-C19E22A70A21}" dt="2026-04-02T19:00:04.569" v="40" actId="26606"/>
          <ac:grpSpMkLst>
            <pc:docMk/>
            <pc:sldMk cId="2940548945" sldId="258"/>
            <ac:grpSpMk id="26" creationId="{3F6D81C7-B083-478E-82FE-089A8CB72EB8}"/>
          </ac:grpSpMkLst>
        </pc:grpChg>
        <pc:grpChg chg="add del">
          <ac:chgData name="Bjornlund, Lori (she/her)" userId="ffce972a-e10e-4fa3-8752-b475b286cc5a" providerId="ADAL" clId="{4EB5FEF5-8A90-46E5-8F60-C19E22A70A21}" dt="2026-04-02T19:00:04.557" v="39" actId="26606"/>
          <ac:grpSpMkLst>
            <pc:docMk/>
            <pc:sldMk cId="2940548945" sldId="258"/>
            <ac:grpSpMk id="69" creationId="{A673C096-95AE-4644-B76C-1DF1B667DC44}"/>
          </ac:grpSpMkLst>
        </pc:grpChg>
        <pc:grpChg chg="del">
          <ac:chgData name="Bjornlund, Lori (she/her)" userId="ffce972a-e10e-4fa3-8752-b475b286cc5a" providerId="ADAL" clId="{4EB5FEF5-8A90-46E5-8F60-C19E22A70A21}" dt="2026-04-02T19:05:36.819" v="47" actId="700"/>
          <ac:grpSpMkLst>
            <pc:docMk/>
            <pc:sldMk cId="2940548945" sldId="258"/>
            <ac:grpSpMk id="73" creationId="{3F6D81C7-B083-478E-82FE-089A8CB72EB8}"/>
          </ac:grpSpMkLst>
        </pc:grpChg>
        <pc:picChg chg="add del mod ord">
          <ac:chgData name="Bjornlund, Lori (she/her)" userId="ffce972a-e10e-4fa3-8752-b475b286cc5a" providerId="ADAL" clId="{4EB5FEF5-8A90-46E5-8F60-C19E22A70A21}" dt="2026-04-02T18:59:00.516" v="30" actId="478"/>
          <ac:picMkLst>
            <pc:docMk/>
            <pc:sldMk cId="2940548945" sldId="258"/>
            <ac:picMk id="19" creationId="{EB4B1C44-ADB2-0345-F037-D9ECF56A3CE6}"/>
          </ac:picMkLst>
        </pc:picChg>
        <pc:picChg chg="add mod">
          <ac:chgData name="Bjornlund, Lori (she/her)" userId="ffce972a-e10e-4fa3-8752-b475b286cc5a" providerId="ADAL" clId="{4EB5FEF5-8A90-46E5-8F60-C19E22A70A21}" dt="2026-04-02T19:00:04.569" v="40" actId="26606"/>
          <ac:picMkLst>
            <pc:docMk/>
            <pc:sldMk cId="2940548945" sldId="258"/>
            <ac:picMk id="21" creationId="{4E330112-051F-7053-87F0-F6F7497F366D}"/>
          </ac:picMkLst>
        </pc:picChg>
        <pc:picChg chg="add del mod ord">
          <ac:chgData name="Bjornlund, Lori (she/her)" userId="ffce972a-e10e-4fa3-8752-b475b286cc5a" providerId="ADAL" clId="{4EB5FEF5-8A90-46E5-8F60-C19E22A70A21}" dt="2026-04-02T19:05:28.904" v="46" actId="21"/>
          <ac:picMkLst>
            <pc:docMk/>
            <pc:sldMk cId="2940548945" sldId="258"/>
            <ac:picMk id="24" creationId="{52EBCBA7-6F18-A72E-36B5-2FC94D7494F3}"/>
          </ac:picMkLst>
        </pc:picChg>
        <pc:cxnChg chg="add">
          <ac:chgData name="Bjornlund, Lori (she/her)" userId="ffce972a-e10e-4fa3-8752-b475b286cc5a" providerId="ADAL" clId="{4EB5FEF5-8A90-46E5-8F60-C19E22A70A21}" dt="2026-04-02T18:57:26.949" v="29" actId="26606"/>
          <ac:cxnSpMkLst>
            <pc:docMk/>
            <pc:sldMk cId="2940548945" sldId="258"/>
            <ac:cxnSpMk id="32" creationId="{F06B54F2-CD11-4359-A7D6-DA7C76C091A6}"/>
          </ac:cxnSpMkLst>
        </pc:cxnChg>
        <pc:cxnChg chg="del">
          <ac:chgData name="Bjornlund, Lori (she/her)" userId="ffce972a-e10e-4fa3-8752-b475b286cc5a" providerId="ADAL" clId="{4EB5FEF5-8A90-46E5-8F60-C19E22A70A21}" dt="2026-04-02T19:05:36.819" v="47" actId="700"/>
          <ac:cxnSpMkLst>
            <pc:docMk/>
            <pc:sldMk cId="2940548945" sldId="258"/>
            <ac:cxnSpMk id="74" creationId="{F06B54F2-CD11-4359-A7D6-DA7C76C091A6}"/>
          </ac:cxnSpMkLst>
        </pc:cxnChg>
      </pc:sldChg>
      <pc:sldChg chg="del">
        <pc:chgData name="Bjornlund, Lori (she/her)" userId="ffce972a-e10e-4fa3-8752-b475b286cc5a" providerId="ADAL" clId="{4EB5FEF5-8A90-46E5-8F60-C19E22A70A21}" dt="2026-04-02T18:39:47.036" v="1" actId="2696"/>
        <pc:sldMkLst>
          <pc:docMk/>
          <pc:sldMk cId="346921927" sldId="261"/>
        </pc:sldMkLst>
      </pc:sldChg>
      <pc:sldChg chg="del">
        <pc:chgData name="Bjornlund, Lori (she/her)" userId="ffce972a-e10e-4fa3-8752-b475b286cc5a" providerId="ADAL" clId="{4EB5FEF5-8A90-46E5-8F60-C19E22A70A21}" dt="2026-04-02T18:39:43.213" v="0" actId="2696"/>
        <pc:sldMkLst>
          <pc:docMk/>
          <pc:sldMk cId="3149037447" sldId="265"/>
        </pc:sldMkLst>
      </pc:sldChg>
      <pc:sldChg chg="addSp delSp modSp new mod">
        <pc:chgData name="Bjornlund, Lori (she/her)" userId="ffce972a-e10e-4fa3-8752-b475b286cc5a" providerId="ADAL" clId="{4EB5FEF5-8A90-46E5-8F60-C19E22A70A21}" dt="2026-04-02T19:10:15.876" v="62" actId="14100"/>
        <pc:sldMkLst>
          <pc:docMk/>
          <pc:sldMk cId="1114702570" sldId="273"/>
        </pc:sldMkLst>
        <pc:picChg chg="add del mod">
          <ac:chgData name="Bjornlund, Lori (she/her)" userId="ffce972a-e10e-4fa3-8752-b475b286cc5a" providerId="ADAL" clId="{4EB5FEF5-8A90-46E5-8F60-C19E22A70A21}" dt="2026-04-02T19:09:24.739" v="57" actId="21"/>
          <ac:picMkLst>
            <pc:docMk/>
            <pc:sldMk cId="1114702570" sldId="273"/>
            <ac:picMk id="3" creationId="{73839443-73C7-9808-B38D-A3B78A395650}"/>
          </ac:picMkLst>
        </pc:picChg>
        <pc:picChg chg="add mod">
          <ac:chgData name="Bjornlund, Lori (she/her)" userId="ffce972a-e10e-4fa3-8752-b475b286cc5a" providerId="ADAL" clId="{4EB5FEF5-8A90-46E5-8F60-C19E22A70A21}" dt="2026-04-02T19:10:15.876" v="62" actId="14100"/>
          <ac:picMkLst>
            <pc:docMk/>
            <pc:sldMk cId="1114702570" sldId="273"/>
            <ac:picMk id="5" creationId="{9E280EEE-DC69-8B53-D64A-E1A6AA11D375}"/>
          </ac:picMkLst>
        </pc:picChg>
      </pc:sldChg>
      <pc:sldChg chg="add">
        <pc:chgData name="Bjornlund, Lori (she/her)" userId="ffce972a-e10e-4fa3-8752-b475b286cc5a" providerId="ADAL" clId="{4EB5FEF5-8A90-46E5-8F60-C19E22A70A21}" dt="2026-04-02T19:07:24.047" v="55" actId="2890"/>
        <pc:sldMkLst>
          <pc:docMk/>
          <pc:sldMk cId="1316341565" sldId="274"/>
        </pc:sldMkLst>
      </pc:sldChg>
      <pc:sldChg chg="addSp modSp new mod">
        <pc:chgData name="Bjornlund, Lori (she/her)" userId="ffce972a-e10e-4fa3-8752-b475b286cc5a" providerId="ADAL" clId="{4EB5FEF5-8A90-46E5-8F60-C19E22A70A21}" dt="2026-04-02T20:57:24.739" v="446" actId="20577"/>
        <pc:sldMkLst>
          <pc:docMk/>
          <pc:sldMk cId="2830936768" sldId="275"/>
        </pc:sldMkLst>
        <pc:spChg chg="add mod">
          <ac:chgData name="Bjornlund, Lori (she/her)" userId="ffce972a-e10e-4fa3-8752-b475b286cc5a" providerId="ADAL" clId="{4EB5FEF5-8A90-46E5-8F60-C19E22A70A21}" dt="2026-04-02T20:57:24.739" v="446" actId="20577"/>
          <ac:spMkLst>
            <pc:docMk/>
            <pc:sldMk cId="2830936768" sldId="275"/>
            <ac:spMk id="2" creationId="{3EFED450-0505-0623-0D52-A1DBAF0A865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0FEB0-4684-4490-94CA-356337836F16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663A4-2044-4668-93B7-B310482D60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22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987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090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73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0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72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89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708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347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26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59862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68293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54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3286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4847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2983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350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890766C-11A0-4F78-B65A-9CC42F58DE5E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3675666-0ADF-41F1-8321-8BE2FD5014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94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  <p:sldLayoutId id="2147483864" r:id="rId13"/>
    <p:sldLayoutId id="2147483865" r:id="rId14"/>
    <p:sldLayoutId id="2147483866" r:id="rId15"/>
    <p:sldLayoutId id="2147483867" r:id="rId16"/>
    <p:sldLayoutId id="2147483868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os.elections@vermont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os.elections@vermont.gov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6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833A6-D200-1F1B-1C7B-D46BD9762E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Georgia" panose="02040502050405020303" pitchFamily="18" charset="0"/>
              </a:rPr>
              <a:t>Checklist Cleanup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CCAC8E-D30D-4D15-308B-E60F71BD7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6"/>
            <a:ext cx="6815669" cy="1515533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>
                <a:latin typeface="Georgia" panose="02040502050405020303" pitchFamily="18" charset="0"/>
              </a:rPr>
              <a:t>VMCTA First Thursdays</a:t>
            </a:r>
          </a:p>
          <a:p>
            <a:r>
              <a:rPr lang="en-US" sz="2400" i="1" dirty="0">
                <a:latin typeface="Georgia" panose="02040502050405020303" pitchFamily="18" charset="0"/>
              </a:rPr>
              <a:t>Lori Bjornlund</a:t>
            </a:r>
          </a:p>
          <a:p>
            <a:r>
              <a:rPr lang="en-US" sz="1800" dirty="0">
                <a:latin typeface="Georgia" panose="02040502050405020303" pitchFamily="18" charset="0"/>
                <a:hlinkClick r:id="rId2"/>
              </a:rPr>
              <a:t>sos.elections@vermont.gov</a:t>
            </a:r>
            <a:endParaRPr lang="en-US" sz="1800" dirty="0">
              <a:latin typeface="Georgia" panose="02040502050405020303" pitchFamily="18" charset="0"/>
            </a:endParaRPr>
          </a:p>
          <a:p>
            <a:r>
              <a:rPr lang="en-US" sz="1800" dirty="0">
                <a:latin typeface="Georgia" panose="02040502050405020303" pitchFamily="18" charset="0"/>
              </a:rPr>
              <a:t>802-828-0588</a:t>
            </a:r>
          </a:p>
        </p:txBody>
      </p:sp>
    </p:spTree>
    <p:extLst>
      <p:ext uri="{BB962C8B-B14F-4D97-AF65-F5344CB8AC3E}">
        <p14:creationId xmlns:p14="http://schemas.microsoft.com/office/powerpoint/2010/main" val="3721998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1937A-9FE0-2B29-59C2-6F63CB95B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BCA60-BDE4-71D5-B75F-DC4F5E845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73768"/>
            <a:ext cx="9601196" cy="3429868"/>
          </a:xfrm>
        </p:spPr>
        <p:txBody>
          <a:bodyPr>
            <a:normAutofit lnSpcReduction="10000"/>
          </a:bodyPr>
          <a:lstStyle/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b="1" kern="100" dirty="0"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you are not receiving bulletins from our office, let us know. </a:t>
            </a:r>
          </a:p>
          <a:p>
            <a:pPr marL="342900" indent="-3429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Best way to reach the Elections Division, 802-828-0588 &amp; </a:t>
            </a:r>
            <a:r>
              <a:rPr lang="en-US" sz="2000" kern="1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Sos.elections@vermont.gov</a:t>
            </a:r>
            <a:r>
              <a:rPr lang="en-US" sz="2000" kern="1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000" b="1" kern="100" dirty="0">
              <a:solidFill>
                <a:schemeClr val="tx1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Note: statute does not permit a systematic review of the entire checklist within 90 days of an election (May 13</a:t>
            </a:r>
            <a:r>
              <a:rPr lang="en-US" sz="2000" kern="100" baseline="300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000" kern="1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2026). Date will be different if you have any local elections.</a:t>
            </a: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Biennial checklist cleanup should have been completed by September 15</a:t>
            </a:r>
            <a:r>
              <a:rPr lang="en-US" sz="2000" kern="100" baseline="300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 </a:t>
            </a:r>
            <a:r>
              <a:rPr lang="en-US" sz="2000" kern="1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2025.</a:t>
            </a:r>
            <a:endParaRPr lang="en-US" sz="2000" kern="100" dirty="0">
              <a:solidFill>
                <a:schemeClr val="tx1"/>
              </a:solidFill>
              <a:effectLst/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solidFill>
                  <a:schemeClr val="tx1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ertification of completion sent to VT SOS, Elections by September 20</a:t>
            </a:r>
            <a:r>
              <a:rPr lang="en-US" sz="2000" kern="100" baseline="30000" dirty="0"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2000" kern="100" dirty="0">
                <a:solidFill>
                  <a:schemeClr val="tx1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0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000" kern="100" dirty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Performing data cleanup will help voters log into the Voter Portal &amp; improve the mailing of General Election ballots to all voters. </a:t>
            </a:r>
          </a:p>
          <a:p>
            <a:pPr marR="0" inden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kern="1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97515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4DC7-3E5D-F4D1-80C3-955658480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7F264-9610-284C-C248-70FA105402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Unverified Voters – DL# or SSN</a:t>
            </a:r>
          </a:p>
          <a:p>
            <a:r>
              <a:rPr lang="en-US" dirty="0">
                <a:latin typeface="Georgia" panose="02040502050405020303" pitchFamily="18" charset="0"/>
              </a:rPr>
              <a:t>Missing DL# </a:t>
            </a:r>
          </a:p>
          <a:p>
            <a:r>
              <a:rPr lang="en-US" dirty="0">
                <a:latin typeface="Georgia" panose="02040502050405020303" pitchFamily="18" charset="0"/>
              </a:rPr>
              <a:t>Missing date of birth</a:t>
            </a:r>
          </a:p>
          <a:p>
            <a:r>
              <a:rPr lang="en-US" dirty="0">
                <a:latin typeface="Georgia" panose="02040502050405020303" pitchFamily="18" charset="0"/>
              </a:rPr>
              <a:t>Middle initial in first name field</a:t>
            </a:r>
          </a:p>
          <a:p>
            <a:r>
              <a:rPr lang="en-US" dirty="0">
                <a:latin typeface="Georgia" panose="02040502050405020303" pitchFamily="18" charset="0"/>
              </a:rPr>
              <a:t>Challenging or Purging voters</a:t>
            </a:r>
          </a:p>
          <a:p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424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1D975-26DD-13BE-6D56-ADE159968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Voter Statistics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D460E-2D0A-202C-8FB0-C896C6114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3970866" cy="3318936"/>
          </a:xfrm>
        </p:spPr>
        <p:txBody>
          <a:bodyPr/>
          <a:lstStyle/>
          <a:p>
            <a:r>
              <a:rPr lang="en-US" sz="1600" dirty="0">
                <a:latin typeface="Georgia" panose="02040502050405020303" pitchFamily="18" charset="0"/>
              </a:rPr>
              <a:t>Found on the Reminders page when logging into VEMS.</a:t>
            </a:r>
          </a:p>
          <a:p>
            <a:pPr lvl="1"/>
            <a:r>
              <a:rPr lang="en-US" sz="1600" dirty="0">
                <a:latin typeface="Georgia" panose="02040502050405020303" pitchFamily="18" charset="0"/>
              </a:rPr>
              <a:t>Gives an overview of voters within a given status. </a:t>
            </a:r>
            <a:endParaRPr lang="en-US" sz="1400" dirty="0">
              <a:latin typeface="Georgia" panose="02040502050405020303" pitchFamily="18" charset="0"/>
            </a:endParaRPr>
          </a:p>
          <a:p>
            <a:pPr lvl="1"/>
            <a:r>
              <a:rPr lang="en-US" sz="1600" dirty="0">
                <a:latin typeface="Georgia" panose="02040502050405020303" pitchFamily="18" charset="0"/>
              </a:rPr>
              <a:t>Each number can be clicked on which will bring you to Voter Inquiries.</a:t>
            </a:r>
          </a:p>
          <a:p>
            <a:pPr lvl="1"/>
            <a:r>
              <a:rPr lang="en-US" sz="1600" dirty="0">
                <a:latin typeface="Georgia" panose="02040502050405020303" pitchFamily="18" charset="0"/>
              </a:rPr>
              <a:t>Review periodically. </a:t>
            </a:r>
          </a:p>
          <a:p>
            <a:pPr lvl="1"/>
            <a:endParaRPr lang="en-US" dirty="0">
              <a:latin typeface="Georgia" panose="020405020504050203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AD9EAF-4C94-3B9F-B922-5DA8DC4B0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4533" y="2421467"/>
            <a:ext cx="4902200" cy="379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03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60B4-2EEE-53FF-7622-7B0C37DAE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Unverified Driver’s License or SSN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83CE-49A5-504C-B440-A29574070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Georgia" panose="02040502050405020303" pitchFamily="18" charset="0"/>
              </a:rPr>
              <a:t>If any voters are in this status, export an excel of the data.</a:t>
            </a:r>
          </a:p>
          <a:p>
            <a:r>
              <a:rPr lang="en-US" sz="2000" dirty="0">
                <a:latin typeface="Georgia" panose="02040502050405020303" pitchFamily="18" charset="0"/>
              </a:rPr>
              <a:t>Go to Inquiries &gt; DMV Voter Inquiries (if SSN is unverified see if the voter now has a VT DL#).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Use the voter inquiries export to search the DMV data.</a:t>
            </a:r>
          </a:p>
          <a:p>
            <a:pPr lvl="2"/>
            <a:r>
              <a:rPr lang="en-US" dirty="0">
                <a:latin typeface="Georgia" panose="02040502050405020303" pitchFamily="18" charset="0"/>
              </a:rPr>
              <a:t>If a match is found.</a:t>
            </a:r>
          </a:p>
          <a:p>
            <a:pPr marL="914400" lvl="2" indent="0">
              <a:buNone/>
            </a:pPr>
            <a:r>
              <a:rPr lang="en-US" dirty="0">
                <a:latin typeface="Georgia" panose="02040502050405020303" pitchFamily="18" charset="0"/>
              </a:rPr>
              <a:t>	Verify – last, first or middle names match voter record data.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latin typeface="Georgia" panose="02040502050405020303" pitchFamily="18" charset="0"/>
              </a:rPr>
              <a:t>If no DOB is in the voter record capture that from the DMV data. </a:t>
            </a:r>
          </a:p>
        </p:txBody>
      </p:sp>
    </p:spTree>
    <p:extLst>
      <p:ext uri="{BB962C8B-B14F-4D97-AF65-F5344CB8AC3E}">
        <p14:creationId xmlns:p14="http://schemas.microsoft.com/office/powerpoint/2010/main" val="3543169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546DE-5AA3-F7A4-2A2B-B990FF04D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Missing DL# or SSN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3F9DB-E026-21F1-C3E0-99727E4D6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Voter Inquiries &gt; type 00000000 in the DL# field &amp; 0000 in the SSN field to search data.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Export data to excel.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Perform each of the search criteria individually to get different results. </a:t>
            </a:r>
          </a:p>
          <a:p>
            <a:r>
              <a:rPr lang="en-US" dirty="0">
                <a:latin typeface="Georgia" panose="02040502050405020303" pitchFamily="18" charset="0"/>
              </a:rPr>
              <a:t>DMV Voter Inquiries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Use the voter inquiries export to search the DMV data.</a:t>
            </a:r>
          </a:p>
        </p:txBody>
      </p:sp>
    </p:spTree>
    <p:extLst>
      <p:ext uri="{BB962C8B-B14F-4D97-AF65-F5344CB8AC3E}">
        <p14:creationId xmlns:p14="http://schemas.microsoft.com/office/powerpoint/2010/main" val="3882622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F6D54-82B7-4BD3-FBFB-C42FC384C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Missing DOB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F86BFE-4C3B-B0C9-885C-E5934D8CE3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Voter Inquiries – enter 01/01/1900 in the DOB field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These voter most likely will be on the exported data for the missing DL or SSN 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You will perform the same DMV Voter Inquiries searches to find the data. </a:t>
            </a:r>
          </a:p>
        </p:txBody>
      </p:sp>
    </p:spTree>
    <p:extLst>
      <p:ext uri="{BB962C8B-B14F-4D97-AF65-F5344CB8AC3E}">
        <p14:creationId xmlns:p14="http://schemas.microsoft.com/office/powerpoint/2010/main" val="256950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4D77F-66E5-A705-E7E9-772DBA2AD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Voter Name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93AD37-D555-8A97-3EA1-148B021E9E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Voter Inquiries &gt; click search &gt; export to excel or csv</a:t>
            </a:r>
          </a:p>
          <a:p>
            <a:r>
              <a:rPr lang="en-US" dirty="0">
                <a:latin typeface="Georgia" panose="02040502050405020303" pitchFamily="18" charset="0"/>
              </a:rPr>
              <a:t>In the export file filter, the first name field to find voters with middle initial in the first name field.</a:t>
            </a:r>
          </a:p>
          <a:p>
            <a:r>
              <a:rPr lang="en-US" dirty="0">
                <a:latin typeface="Georgia" panose="02040502050405020303" pitchFamily="18" charset="0"/>
              </a:rPr>
              <a:t>Filter voters that may have a suffix in the last name field.</a:t>
            </a:r>
          </a:p>
          <a:p>
            <a:r>
              <a:rPr lang="en-US" dirty="0">
                <a:latin typeface="Georgia" panose="02040502050405020303" pitchFamily="18" charset="0"/>
              </a:rPr>
              <a:t>Edit voters to remove incorrect naming conventions to the appropriate field.  </a:t>
            </a:r>
          </a:p>
        </p:txBody>
      </p:sp>
    </p:spTree>
    <p:extLst>
      <p:ext uri="{BB962C8B-B14F-4D97-AF65-F5344CB8AC3E}">
        <p14:creationId xmlns:p14="http://schemas.microsoft.com/office/powerpoint/2010/main" val="4224952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C6C6F-5E8E-8D0A-6A94-B018C7D4C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Challenge &amp; Purge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D60A0-150E-B9BA-4841-2CD779E94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Georgia" panose="02040502050405020303" pitchFamily="18" charset="0"/>
              </a:rPr>
              <a:t>Mail returned as undeliverable.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Voter can be challenged</a:t>
            </a:r>
          </a:p>
          <a:p>
            <a:r>
              <a:rPr lang="en-US" dirty="0">
                <a:latin typeface="Georgia" panose="02040502050405020303" pitchFamily="18" charset="0"/>
              </a:rPr>
              <a:t>You see an obituary in the paper.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Voter can be purged</a:t>
            </a:r>
          </a:p>
          <a:p>
            <a:r>
              <a:rPr lang="en-US" dirty="0">
                <a:latin typeface="Georgia" panose="02040502050405020303" pitchFamily="18" charset="0"/>
              </a:rPr>
              <a:t>Someone tells you someone has passed away. 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Search in vital records for a death certificate or in newspaper for an obituary.</a:t>
            </a:r>
          </a:p>
          <a:p>
            <a:pPr lvl="2"/>
            <a:r>
              <a:rPr lang="en-US" dirty="0">
                <a:latin typeface="Georgia" panose="02040502050405020303" pitchFamily="18" charset="0"/>
              </a:rPr>
              <a:t>Once found the voter can be purged</a:t>
            </a:r>
          </a:p>
        </p:txBody>
      </p:sp>
    </p:spTree>
    <p:extLst>
      <p:ext uri="{BB962C8B-B14F-4D97-AF65-F5344CB8AC3E}">
        <p14:creationId xmlns:p14="http://schemas.microsoft.com/office/powerpoint/2010/main" val="4186011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E280EEE-DC69-8B53-D64A-E1A6AA11D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71120"/>
            <a:ext cx="11358880" cy="678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025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51910D-7F14-6CC0-6A22-09B66E9C2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83BAF6-BA9A-2CEF-DA98-72D7304EF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" y="406400"/>
            <a:ext cx="11734800" cy="606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41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EFED450-0505-0623-0D52-A1DBAF0A8653}"/>
              </a:ext>
            </a:extLst>
          </p:cNvPr>
          <p:cNvSpPr txBox="1"/>
          <p:nvPr/>
        </p:nvSpPr>
        <p:spPr>
          <a:xfrm>
            <a:off x="1132840" y="1132840"/>
            <a:ext cx="99263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Georgia" panose="02040502050405020303" pitchFamily="18" charset="0"/>
              </a:rPr>
              <a:t>Thank you</a:t>
            </a:r>
          </a:p>
          <a:p>
            <a:pPr algn="ctr"/>
            <a:r>
              <a:rPr lang="en-US" sz="3200" dirty="0">
                <a:latin typeface="Georgia" panose="02040502050405020303" pitchFamily="18" charset="0"/>
              </a:rPr>
              <a:t>Elections Division</a:t>
            </a:r>
          </a:p>
          <a:p>
            <a:pPr algn="ctr"/>
            <a:endParaRPr lang="en-US" sz="3200" dirty="0">
              <a:latin typeface="Georgia" panose="02040502050405020303" pitchFamily="18" charset="0"/>
            </a:endParaRPr>
          </a:p>
          <a:p>
            <a:pPr algn="ctr"/>
            <a:r>
              <a:rPr lang="en-US" sz="3200" dirty="0">
                <a:latin typeface="Georgia" panose="02040502050405020303" pitchFamily="18" charset="0"/>
              </a:rPr>
              <a:t>Sean Sheehan, Director of Elections</a:t>
            </a:r>
          </a:p>
          <a:p>
            <a:pPr algn="ctr"/>
            <a:r>
              <a:rPr lang="en-US" sz="3200" dirty="0">
                <a:latin typeface="Georgia" panose="02040502050405020303" pitchFamily="18" charset="0"/>
              </a:rPr>
              <a:t>Tammy Sink, Assistant Director of Elections</a:t>
            </a:r>
          </a:p>
          <a:p>
            <a:pPr algn="ctr"/>
            <a:r>
              <a:rPr lang="en-US" sz="3200" dirty="0">
                <a:latin typeface="Georgia" panose="02040502050405020303" pitchFamily="18" charset="0"/>
              </a:rPr>
              <a:t>Lori Bjornlund, Elections Administrator </a:t>
            </a:r>
          </a:p>
          <a:p>
            <a:pPr algn="ctr"/>
            <a:r>
              <a:rPr lang="en-US" sz="3200" dirty="0">
                <a:latin typeface="Georgia" panose="02040502050405020303" pitchFamily="18" charset="0"/>
              </a:rPr>
              <a:t>Dan Brown, Elections Administrator</a:t>
            </a:r>
          </a:p>
          <a:p>
            <a:pPr algn="ctr"/>
            <a:r>
              <a:rPr lang="en-US" sz="3200" dirty="0">
                <a:latin typeface="Georgia" panose="02040502050405020303" pitchFamily="18" charset="0"/>
              </a:rPr>
              <a:t>Gordon Merrick, </a:t>
            </a:r>
            <a:r>
              <a:rPr lang="en-US" sz="3200">
                <a:latin typeface="Georgia" panose="02040502050405020303" pitchFamily="18" charset="0"/>
              </a:rPr>
              <a:t>Elections Administrator</a:t>
            </a:r>
            <a:endParaRPr lang="en-US" sz="3200" dirty="0">
              <a:latin typeface="Georgia" panose="02040502050405020303" pitchFamily="18" charset="0"/>
            </a:endParaRPr>
          </a:p>
          <a:p>
            <a:pPr algn="ctr"/>
            <a:r>
              <a:rPr lang="en-US" sz="3200" dirty="0">
                <a:latin typeface="Georgia" panose="02040502050405020303" pitchFamily="18" charset="0"/>
              </a:rPr>
              <a:t>Rosie Casciero, Administrative Services Coordinator</a:t>
            </a:r>
          </a:p>
        </p:txBody>
      </p:sp>
    </p:spTree>
    <p:extLst>
      <p:ext uri="{BB962C8B-B14F-4D97-AF65-F5344CB8AC3E}">
        <p14:creationId xmlns:p14="http://schemas.microsoft.com/office/powerpoint/2010/main" val="28309367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Custom 1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00763A"/>
      </a:accent1>
      <a:accent2>
        <a:srgbClr val="00AC56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00763A"/>
      </a:hlink>
      <a:folHlink>
        <a:srgbClr val="33537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36F1970AAC214B96DC4F2A810F4ABB" ma:contentTypeVersion="17" ma:contentTypeDescription="Create a new document." ma:contentTypeScope="" ma:versionID="a2d3676ba402ea1ace5b1c6d9794cb34">
  <xsd:schema xmlns:xsd="http://www.w3.org/2001/XMLSchema" xmlns:xs="http://www.w3.org/2001/XMLSchema" xmlns:p="http://schemas.microsoft.com/office/2006/metadata/properties" xmlns:ns1="http://schemas.microsoft.com/sharepoint/v3" xmlns:ns2="f874b2ce-e905-4c82-8d6f-3877ee34e2d3" xmlns:ns3="0ab1444e-f494-41e2-b9b7-70bbdcc19897" targetNamespace="http://schemas.microsoft.com/office/2006/metadata/properties" ma:root="true" ma:fieldsID="210716e01efd23d49a7944b0edec37d2" ns1:_="" ns2:_="" ns3:_="">
    <xsd:import namespace="http://schemas.microsoft.com/sharepoint/v3"/>
    <xsd:import namespace="f874b2ce-e905-4c82-8d6f-3877ee34e2d3"/>
    <xsd:import namespace="0ab1444e-f494-41e2-b9b7-70bbdcc198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74b2ce-e905-4c82-8d6f-3877ee34e2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b405ef0-1b2e-414d-886f-c62305e768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b1444e-f494-41e2-b9b7-70bbdcc19897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6fd452f2-80e4-45b6-b315-76c90ac86afd}" ma:internalName="TaxCatchAll" ma:showField="CatchAllData" ma:web="0ab1444e-f494-41e2-b9b7-70bbdcc198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f874b2ce-e905-4c82-8d6f-3877ee34e2d3">
      <Terms xmlns="http://schemas.microsoft.com/office/infopath/2007/PartnerControls"/>
    </lcf76f155ced4ddcb4097134ff3c332f>
    <TaxCatchAll xmlns="0ab1444e-f494-41e2-b9b7-70bbdcc19897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745631-8782-49A6-9B6F-0FE2096BFFC6}">
  <ds:schemaRefs>
    <ds:schemaRef ds:uri="0ab1444e-f494-41e2-b9b7-70bbdcc19897"/>
    <ds:schemaRef ds:uri="f874b2ce-e905-4c82-8d6f-3877ee34e2d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9A9450C-A103-4F94-B3BB-1FA4378C377E}">
  <ds:schemaRefs>
    <ds:schemaRef ds:uri="0ab1444e-f494-41e2-b9b7-70bbdcc19897"/>
    <ds:schemaRef ds:uri="f874b2ce-e905-4c82-8d6f-3877ee34e2d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51D55D0-B620-4E54-945B-D2D3BD3B1C9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0b4933b-baad-433c-9c02-70edcc7559c6}" enabled="0" method="" siteId="{20b4933b-baad-433c-9c02-70edcc7559c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93</TotalTime>
  <Words>534</Words>
  <Application>Microsoft Office PowerPoint</Application>
  <PresentationFormat>Widescreen</PresentationFormat>
  <Paragraphs>64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Aptos</vt:lpstr>
      <vt:lpstr>Arial</vt:lpstr>
      <vt:lpstr>Garamond</vt:lpstr>
      <vt:lpstr>Georgia</vt:lpstr>
      <vt:lpstr>Symbol</vt:lpstr>
      <vt:lpstr>Organic</vt:lpstr>
      <vt:lpstr>Checklist Cleanup</vt:lpstr>
      <vt:lpstr>Reminders</vt:lpstr>
      <vt:lpstr>Agenda</vt:lpstr>
      <vt:lpstr>Voter Statistics Review</vt:lpstr>
      <vt:lpstr>Unverified Driver’s License or SSN</vt:lpstr>
      <vt:lpstr>Missing DL# or SSN</vt:lpstr>
      <vt:lpstr>Missing DOB</vt:lpstr>
      <vt:lpstr>Voter Name</vt:lpstr>
      <vt:lpstr>Challenge &amp; Purge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Bjornlund, Lori</dc:creator>
  <cp:lastModifiedBy>Bjornlund, Lori (she/her)</cp:lastModifiedBy>
  <cp:revision>2</cp:revision>
  <dcterms:created xsi:type="dcterms:W3CDTF">2024-06-06T16:58:23Z</dcterms:created>
  <dcterms:modified xsi:type="dcterms:W3CDTF">2026-04-02T20:57:26Z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0x0101003236F1970AAC214B96DC4F2A810F4ABB</vt:lpwstr>
  </property>
</Properties>
</file>