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4"/>
  </p:sldMasterIdLst>
  <p:notesMasterIdLst>
    <p:notesMasterId r:id="rId23"/>
  </p:notesMasterIdLst>
  <p:handoutMasterIdLst>
    <p:handoutMasterId r:id="rId24"/>
  </p:handoutMasterIdLst>
  <p:sldIdLst>
    <p:sldId id="2561" r:id="rId5"/>
    <p:sldId id="2563" r:id="rId6"/>
    <p:sldId id="2565" r:id="rId7"/>
    <p:sldId id="1510" r:id="rId8"/>
    <p:sldId id="2576" r:id="rId9"/>
    <p:sldId id="1518" r:id="rId10"/>
    <p:sldId id="2577" r:id="rId11"/>
    <p:sldId id="1515" r:id="rId12"/>
    <p:sldId id="2578" r:id="rId13"/>
    <p:sldId id="335" r:id="rId14"/>
    <p:sldId id="1516" r:id="rId15"/>
    <p:sldId id="2579" r:id="rId16"/>
    <p:sldId id="1517" r:id="rId17"/>
    <p:sldId id="2580" r:id="rId18"/>
    <p:sldId id="2581" r:id="rId19"/>
    <p:sldId id="2583" r:id="rId20"/>
    <p:sldId id="2582" r:id="rId21"/>
    <p:sldId id="363"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licies for Municipalities" id="{59A988CB-7985-4432-84B9-F184F65C4040}">
          <p14:sldIdLst>
            <p14:sldId id="2561"/>
          </p14:sldIdLst>
        </p14:section>
        <p14:section name="Municipal Policy Framework" id="{A051C2D2-4C67-4DC7-9853-174133A3622E}">
          <p14:sldIdLst>
            <p14:sldId id="2563"/>
            <p14:sldId id="2565"/>
            <p14:sldId id="1510"/>
            <p14:sldId id="2576"/>
            <p14:sldId id="1518"/>
            <p14:sldId id="2577"/>
            <p14:sldId id="1515"/>
            <p14:sldId id="2578"/>
            <p14:sldId id="335"/>
            <p14:sldId id="1516"/>
            <p14:sldId id="2579"/>
            <p14:sldId id="1517"/>
            <p14:sldId id="2580"/>
            <p14:sldId id="2581"/>
            <p14:sldId id="2583"/>
            <p14:sldId id="2582"/>
            <p14:sldId id="3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FDB71D-B170-4B4B-8CED-FEE970035C66}" v="42" dt="2026-04-27T20:07:57.4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30" autoAdjust="0"/>
    <p:restoredTop sz="82082" autoAdjust="0"/>
  </p:normalViewPr>
  <p:slideViewPr>
    <p:cSldViewPr>
      <p:cViewPr varScale="1">
        <p:scale>
          <a:sx n="91" d="100"/>
          <a:sy n="91" d="100"/>
        </p:scale>
        <p:origin x="366" y="78"/>
      </p:cViewPr>
      <p:guideLst/>
    </p:cSldViewPr>
  </p:slideViewPr>
  <p:notesTextViewPr>
    <p:cViewPr>
      <p:scale>
        <a:sx n="1" d="1"/>
        <a:sy n="1" d="1"/>
      </p:scale>
      <p:origin x="0" y="0"/>
    </p:cViewPr>
  </p:notesTextViewPr>
  <p:sorterViewPr>
    <p:cViewPr>
      <p:scale>
        <a:sx n="90" d="100"/>
        <a:sy n="90" d="100"/>
      </p:scale>
      <p:origin x="0" y="-5060"/>
    </p:cViewPr>
  </p:sorterViewPr>
  <p:notesViewPr>
    <p:cSldViewPr>
      <p:cViewPr varScale="1">
        <p:scale>
          <a:sx n="56" d="100"/>
          <a:sy n="56" d="100"/>
        </p:scale>
        <p:origin x="2588"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e Gage" userId="64478958-967f-4bab-82d7-789dd3a02087" providerId="ADAL" clId="{1AF28F0D-147C-4D82-9714-0821A7A3C363}"/>
    <pc:docChg chg="undo custSel addSld delSld modSld sldOrd delMainMaster modSection">
      <pc:chgData name="Sue Gage" userId="64478958-967f-4bab-82d7-789dd3a02087" providerId="ADAL" clId="{1AF28F0D-147C-4D82-9714-0821A7A3C363}" dt="2026-04-27T20:07:57.411" v="3331"/>
      <pc:docMkLst>
        <pc:docMk/>
      </pc:docMkLst>
      <pc:sldChg chg="ord">
        <pc:chgData name="Sue Gage" userId="64478958-967f-4bab-82d7-789dd3a02087" providerId="ADAL" clId="{1AF28F0D-147C-4D82-9714-0821A7A3C363}" dt="2026-04-17T18:42:49.322" v="2676"/>
        <pc:sldMkLst>
          <pc:docMk/>
          <pc:sldMk cId="102866038" sldId="335"/>
        </pc:sldMkLst>
      </pc:sldChg>
      <pc:sldChg chg="ord">
        <pc:chgData name="Sue Gage" userId="64478958-967f-4bab-82d7-789dd3a02087" providerId="ADAL" clId="{1AF28F0D-147C-4D82-9714-0821A7A3C363}" dt="2026-04-17T19:12:09.947" v="2799"/>
        <pc:sldMkLst>
          <pc:docMk/>
          <pc:sldMk cId="4242551891" sldId="363"/>
        </pc:sldMkLst>
      </pc:sldChg>
      <pc:sldChg chg="addSp delSp modSp mod modClrScheme delAnim modAnim chgLayout modNotesTx">
        <pc:chgData name="Sue Gage" userId="64478958-967f-4bab-82d7-789dd3a02087" providerId="ADAL" clId="{1AF28F0D-147C-4D82-9714-0821A7A3C363}" dt="2026-04-24T17:51:02.804" v="2922" actId="6549"/>
        <pc:sldMkLst>
          <pc:docMk/>
          <pc:sldMk cId="1628157349" sldId="2561"/>
        </pc:sldMkLst>
        <pc:spChg chg="mod">
          <ac:chgData name="Sue Gage" userId="64478958-967f-4bab-82d7-789dd3a02087" providerId="ADAL" clId="{1AF28F0D-147C-4D82-9714-0821A7A3C363}" dt="2026-04-17T19:17:11.544" v="2839" actId="1076"/>
          <ac:spMkLst>
            <pc:docMk/>
            <pc:sldMk cId="1628157349" sldId="2561"/>
            <ac:spMk id="2" creationId="{E2222D5E-A72E-7DC9-6FF8-31205393FFAD}"/>
          </ac:spMkLst>
        </pc:spChg>
        <pc:spChg chg="mod">
          <ac:chgData name="Sue Gage" userId="64478958-967f-4bab-82d7-789dd3a02087" providerId="ADAL" clId="{1AF28F0D-147C-4D82-9714-0821A7A3C363}" dt="2026-04-17T16:18:39.515" v="2296" actId="6549"/>
          <ac:spMkLst>
            <pc:docMk/>
            <pc:sldMk cId="1628157349" sldId="2561"/>
            <ac:spMk id="6" creationId="{3BCF3532-9CAA-2003-6AC8-9C87FC274F45}"/>
          </ac:spMkLst>
        </pc:spChg>
        <pc:spChg chg="add del mod">
          <ac:chgData name="Sue Gage" userId="64478958-967f-4bab-82d7-789dd3a02087" providerId="ADAL" clId="{1AF28F0D-147C-4D82-9714-0821A7A3C363}" dt="2026-04-17T16:19:18.027" v="2319" actId="478"/>
          <ac:spMkLst>
            <pc:docMk/>
            <pc:sldMk cId="1628157349" sldId="2561"/>
            <ac:spMk id="9" creationId="{A518C4F0-4ADA-A858-722D-46A20E0DE5F6}"/>
          </ac:spMkLst>
        </pc:spChg>
        <pc:picChg chg="add del mod ord">
          <ac:chgData name="Sue Gage" userId="64478958-967f-4bab-82d7-789dd3a02087" providerId="ADAL" clId="{1AF28F0D-147C-4D82-9714-0821A7A3C363}" dt="2026-04-17T16:19:18.027" v="2319" actId="478"/>
          <ac:picMkLst>
            <pc:docMk/>
            <pc:sldMk cId="1628157349" sldId="2561"/>
            <ac:picMk id="8" creationId="{77529433-AC1D-9FE6-4400-CEBC17CF2D9C}"/>
          </ac:picMkLst>
        </pc:picChg>
      </pc:sldChg>
      <pc:sldChg chg="addSp delSp modSp mod modClrScheme modAnim chgLayout modNotesTx">
        <pc:chgData name="Sue Gage" userId="64478958-967f-4bab-82d7-789dd3a02087" providerId="ADAL" clId="{1AF28F0D-147C-4D82-9714-0821A7A3C363}" dt="2026-04-24T17:57:53.257" v="2992" actId="20577"/>
        <pc:sldMkLst>
          <pc:docMk/>
          <pc:sldMk cId="4102109891" sldId="2563"/>
        </pc:sldMkLst>
        <pc:spChg chg="mod ord">
          <ac:chgData name="Sue Gage" userId="64478958-967f-4bab-82d7-789dd3a02087" providerId="ADAL" clId="{1AF28F0D-147C-4D82-9714-0821A7A3C363}" dt="2026-04-24T17:55:53.456" v="2958" actId="20577"/>
          <ac:spMkLst>
            <pc:docMk/>
            <pc:sldMk cId="4102109891" sldId="2563"/>
            <ac:spMk id="3" creationId="{5150B7A2-61F5-B58F-525B-9C6CE69B815F}"/>
          </ac:spMkLst>
        </pc:spChg>
      </pc:sldChg>
      <pc:sldChg chg="modSp mod modClrScheme modAnim chgLayout modNotesTx">
        <pc:chgData name="Sue Gage" userId="64478958-967f-4bab-82d7-789dd3a02087" providerId="ADAL" clId="{1AF28F0D-147C-4D82-9714-0821A7A3C363}" dt="2026-04-27T19:58:08.739" v="3330"/>
        <pc:sldMkLst>
          <pc:docMk/>
          <pc:sldMk cId="1490615700" sldId="2565"/>
        </pc:sldMkLst>
      </pc:sldChg>
      <pc:sldChg chg="addSp delSp modSp new mod modNotesTx">
        <pc:chgData name="Sue Gage" userId="64478958-967f-4bab-82d7-789dd3a02087" providerId="ADAL" clId="{1AF28F0D-147C-4D82-9714-0821A7A3C363}" dt="2026-04-17T19:14:58.130" v="2836" actId="6549"/>
        <pc:sldMkLst>
          <pc:docMk/>
          <pc:sldMk cId="3150651118" sldId="2576"/>
        </pc:sldMkLst>
        <pc:spChg chg="mod">
          <ac:chgData name="Sue Gage" userId="64478958-967f-4bab-82d7-789dd3a02087" providerId="ADAL" clId="{1AF28F0D-147C-4D82-9714-0821A7A3C363}" dt="2026-04-17T18:32:50.418" v="2349" actId="122"/>
          <ac:spMkLst>
            <pc:docMk/>
            <pc:sldMk cId="3150651118" sldId="2576"/>
            <ac:spMk id="2" creationId="{46E74850-AFE1-6FED-852D-972D23B9BC2F}"/>
          </ac:spMkLst>
        </pc:spChg>
        <pc:spChg chg="add mod">
          <ac:chgData name="Sue Gage" userId="64478958-967f-4bab-82d7-789dd3a02087" providerId="ADAL" clId="{1AF28F0D-147C-4D82-9714-0821A7A3C363}" dt="2026-04-17T18:48:16.072" v="2692" actId="20577"/>
          <ac:spMkLst>
            <pc:docMk/>
            <pc:sldMk cId="3150651118" sldId="2576"/>
            <ac:spMk id="8" creationId="{52D20FD1-4BBD-E203-4D76-CE7F2225ACA6}"/>
          </ac:spMkLst>
        </pc:spChg>
      </pc:sldChg>
      <pc:sldChg chg="addSp delSp modSp new mod modNotesTx">
        <pc:chgData name="Sue Gage" userId="64478958-967f-4bab-82d7-789dd3a02087" providerId="ADAL" clId="{1AF28F0D-147C-4D82-9714-0821A7A3C363}" dt="2026-04-17T18:50:47.968" v="2713" actId="20577"/>
        <pc:sldMkLst>
          <pc:docMk/>
          <pc:sldMk cId="3838311667" sldId="2577"/>
        </pc:sldMkLst>
        <pc:spChg chg="mod">
          <ac:chgData name="Sue Gage" userId="64478958-967f-4bab-82d7-789dd3a02087" providerId="ADAL" clId="{1AF28F0D-147C-4D82-9714-0821A7A3C363}" dt="2026-04-17T18:33:50.372" v="2422" actId="122"/>
          <ac:spMkLst>
            <pc:docMk/>
            <pc:sldMk cId="3838311667" sldId="2577"/>
            <ac:spMk id="2" creationId="{13928FD3-8FF8-E088-237E-237601AAD16B}"/>
          </ac:spMkLst>
        </pc:spChg>
        <pc:spChg chg="add mod">
          <ac:chgData name="Sue Gage" userId="64478958-967f-4bab-82d7-789dd3a02087" providerId="ADAL" clId="{1AF28F0D-147C-4D82-9714-0821A7A3C363}" dt="2026-04-17T18:50:47.968" v="2713" actId="20577"/>
          <ac:spMkLst>
            <pc:docMk/>
            <pc:sldMk cId="3838311667" sldId="2577"/>
            <ac:spMk id="7" creationId="{D52B0CEE-819A-1C63-1F50-3D2DD103F292}"/>
          </ac:spMkLst>
        </pc:spChg>
      </pc:sldChg>
      <pc:sldChg chg="addSp delSp modSp new mod modNotesTx">
        <pc:chgData name="Sue Gage" userId="64478958-967f-4bab-82d7-789dd3a02087" providerId="ADAL" clId="{1AF28F0D-147C-4D82-9714-0821A7A3C363}" dt="2026-04-17T18:52:14.361" v="2728" actId="20577"/>
        <pc:sldMkLst>
          <pc:docMk/>
          <pc:sldMk cId="529692615" sldId="2578"/>
        </pc:sldMkLst>
        <pc:spChg chg="mod">
          <ac:chgData name="Sue Gage" userId="64478958-967f-4bab-82d7-789dd3a02087" providerId="ADAL" clId="{1AF28F0D-147C-4D82-9714-0821A7A3C363}" dt="2026-04-17T18:34:35.347" v="2481" actId="122"/>
          <ac:spMkLst>
            <pc:docMk/>
            <pc:sldMk cId="529692615" sldId="2578"/>
            <ac:spMk id="2" creationId="{41288BBC-A041-83B9-5713-EBA36FE88AA8}"/>
          </ac:spMkLst>
        </pc:spChg>
        <pc:spChg chg="add mod">
          <ac:chgData name="Sue Gage" userId="64478958-967f-4bab-82d7-789dd3a02087" providerId="ADAL" clId="{1AF28F0D-147C-4D82-9714-0821A7A3C363}" dt="2026-04-17T18:52:14.361" v="2728" actId="20577"/>
          <ac:spMkLst>
            <pc:docMk/>
            <pc:sldMk cId="529692615" sldId="2578"/>
            <ac:spMk id="7" creationId="{876E9758-C998-A17F-B79A-7738E787BF7E}"/>
          </ac:spMkLst>
        </pc:spChg>
      </pc:sldChg>
      <pc:sldChg chg="addSp delSp modSp new mod">
        <pc:chgData name="Sue Gage" userId="64478958-967f-4bab-82d7-789dd3a02087" providerId="ADAL" clId="{1AF28F0D-147C-4D82-9714-0821A7A3C363}" dt="2026-04-17T18:54:15.248" v="2743" actId="20577"/>
        <pc:sldMkLst>
          <pc:docMk/>
          <pc:sldMk cId="3437808209" sldId="2579"/>
        </pc:sldMkLst>
        <pc:spChg chg="mod">
          <ac:chgData name="Sue Gage" userId="64478958-967f-4bab-82d7-789dd3a02087" providerId="ADAL" clId="{1AF28F0D-147C-4D82-9714-0821A7A3C363}" dt="2026-04-17T18:35:38.460" v="2595" actId="122"/>
          <ac:spMkLst>
            <pc:docMk/>
            <pc:sldMk cId="3437808209" sldId="2579"/>
            <ac:spMk id="2" creationId="{C4E90BE2-CDB2-80E6-95BF-442A45DE1B0A}"/>
          </ac:spMkLst>
        </pc:spChg>
        <pc:spChg chg="add mod">
          <ac:chgData name="Sue Gage" userId="64478958-967f-4bab-82d7-789dd3a02087" providerId="ADAL" clId="{1AF28F0D-147C-4D82-9714-0821A7A3C363}" dt="2026-04-17T18:54:15.248" v="2743" actId="20577"/>
          <ac:spMkLst>
            <pc:docMk/>
            <pc:sldMk cId="3437808209" sldId="2579"/>
            <ac:spMk id="7" creationId="{5D24CB42-0052-C5CE-55D5-360A7BFE2578}"/>
          </ac:spMkLst>
        </pc:spChg>
      </pc:sldChg>
      <pc:sldChg chg="addSp delSp modSp new mod">
        <pc:chgData name="Sue Gage" userId="64478958-967f-4bab-82d7-789dd3a02087" providerId="ADAL" clId="{1AF28F0D-147C-4D82-9714-0821A7A3C363}" dt="2026-04-17T18:55:22.488" v="2763" actId="1076"/>
        <pc:sldMkLst>
          <pc:docMk/>
          <pc:sldMk cId="1090663865" sldId="2580"/>
        </pc:sldMkLst>
        <pc:spChg chg="mod">
          <ac:chgData name="Sue Gage" userId="64478958-967f-4bab-82d7-789dd3a02087" providerId="ADAL" clId="{1AF28F0D-147C-4D82-9714-0821A7A3C363}" dt="2026-04-17T18:36:44.404" v="2648" actId="122"/>
          <ac:spMkLst>
            <pc:docMk/>
            <pc:sldMk cId="1090663865" sldId="2580"/>
            <ac:spMk id="2" creationId="{42EBD6C8-092E-8F96-FD13-D420CF3A002F}"/>
          </ac:spMkLst>
        </pc:spChg>
        <pc:spChg chg="add mod">
          <ac:chgData name="Sue Gage" userId="64478958-967f-4bab-82d7-789dd3a02087" providerId="ADAL" clId="{1AF28F0D-147C-4D82-9714-0821A7A3C363}" dt="2026-04-17T18:55:22.488" v="2763" actId="1076"/>
          <ac:spMkLst>
            <pc:docMk/>
            <pc:sldMk cId="1090663865" sldId="2580"/>
            <ac:spMk id="8" creationId="{C0FB8892-3FC4-3711-2628-7BB4D7721AFA}"/>
          </ac:spMkLst>
        </pc:spChg>
      </pc:sldChg>
      <pc:sldChg chg="addSp delSp modSp new mod">
        <pc:chgData name="Sue Gage" userId="64478958-967f-4bab-82d7-789dd3a02087" providerId="ADAL" clId="{1AF28F0D-147C-4D82-9714-0821A7A3C363}" dt="2026-04-17T18:55:55.030" v="2778" actId="20577"/>
        <pc:sldMkLst>
          <pc:docMk/>
          <pc:sldMk cId="3690092385" sldId="2581"/>
        </pc:sldMkLst>
        <pc:spChg chg="mod">
          <ac:chgData name="Sue Gage" userId="64478958-967f-4bab-82d7-789dd3a02087" providerId="ADAL" clId="{1AF28F0D-147C-4D82-9714-0821A7A3C363}" dt="2026-04-17T18:42:07.419" v="2671" actId="122"/>
          <ac:spMkLst>
            <pc:docMk/>
            <pc:sldMk cId="3690092385" sldId="2581"/>
            <ac:spMk id="2" creationId="{E615900C-68D6-83DA-4D96-311CCD7872E0}"/>
          </ac:spMkLst>
        </pc:spChg>
        <pc:spChg chg="add mod">
          <ac:chgData name="Sue Gage" userId="64478958-967f-4bab-82d7-789dd3a02087" providerId="ADAL" clId="{1AF28F0D-147C-4D82-9714-0821A7A3C363}" dt="2026-04-17T18:55:55.030" v="2778" actId="20577"/>
          <ac:spMkLst>
            <pc:docMk/>
            <pc:sldMk cId="3690092385" sldId="2581"/>
            <ac:spMk id="7" creationId="{F52B448A-54AC-2324-F6FE-DA796CFC3570}"/>
          </ac:spMkLst>
        </pc:spChg>
      </pc:sldChg>
      <pc:sldChg chg="addSp delSp modSp new mod">
        <pc:chgData name="Sue Gage" userId="64478958-967f-4bab-82d7-789dd3a02087" providerId="ADAL" clId="{1AF28F0D-147C-4D82-9714-0821A7A3C363}" dt="2026-04-27T19:55:02.577" v="3329" actId="14100"/>
        <pc:sldMkLst>
          <pc:docMk/>
          <pc:sldMk cId="3148631003" sldId="2582"/>
        </pc:sldMkLst>
        <pc:spChg chg="add mod">
          <ac:chgData name="Sue Gage" userId="64478958-967f-4bab-82d7-789dd3a02087" providerId="ADAL" clId="{1AF28F0D-147C-4D82-9714-0821A7A3C363}" dt="2026-04-27T19:55:02.577" v="3329" actId="14100"/>
          <ac:spMkLst>
            <pc:docMk/>
            <pc:sldMk cId="3148631003" sldId="2582"/>
            <ac:spMk id="3" creationId="{FFB4AE92-E166-0B28-FFEC-0F634F02D243}"/>
          </ac:spMkLst>
        </pc:spChg>
        <pc:spChg chg="add mod">
          <ac:chgData name="Sue Gage" userId="64478958-967f-4bab-82d7-789dd3a02087" providerId="ADAL" clId="{1AF28F0D-147C-4D82-9714-0821A7A3C363}" dt="2026-04-17T19:13:43.960" v="2820" actId="20577"/>
          <ac:spMkLst>
            <pc:docMk/>
            <pc:sldMk cId="3148631003" sldId="2582"/>
            <ac:spMk id="11" creationId="{EE1BCA0F-64A5-17D0-C338-5A7CB82E20AA}"/>
          </ac:spMkLst>
        </pc:spChg>
        <pc:graphicFrameChg chg="add mod">
          <ac:chgData name="Sue Gage" userId="64478958-967f-4bab-82d7-789dd3a02087" providerId="ADAL" clId="{1AF28F0D-147C-4D82-9714-0821A7A3C363}" dt="2026-04-27T19:47:07.149" v="3325"/>
          <ac:graphicFrameMkLst>
            <pc:docMk/>
            <pc:sldMk cId="3148631003" sldId="2582"/>
            <ac:graphicFrameMk id="2" creationId="{5CD73467-3D51-F1B0-F366-5EF1BBE92C24}"/>
          </ac:graphicFrameMkLst>
        </pc:graphicFrameChg>
      </pc:sldChg>
      <pc:sldChg chg="modSp add ord modAnim">
        <pc:chgData name="Sue Gage" userId="64478958-967f-4bab-82d7-789dd3a02087" providerId="ADAL" clId="{1AF28F0D-147C-4D82-9714-0821A7A3C363}" dt="2026-04-27T20:07:57.411" v="3331"/>
        <pc:sldMkLst>
          <pc:docMk/>
          <pc:sldMk cId="1322914842" sldId="2583"/>
        </pc:sldMkLst>
        <pc:spChg chg="mod">
          <ac:chgData name="Sue Gage" userId="64478958-967f-4bab-82d7-789dd3a02087" providerId="ADAL" clId="{1AF28F0D-147C-4D82-9714-0821A7A3C363}" dt="2026-04-17T19:11:24.955" v="2797"/>
          <ac:spMkLst>
            <pc:docMk/>
            <pc:sldMk cId="1322914842" sldId="2583"/>
            <ac:spMk id="4" creationId="{2FD39353-2C4A-DD73-E409-26C78A6149CC}"/>
          </ac:spMkLst>
        </pc:spChg>
        <pc:spChg chg="mod">
          <ac:chgData name="Sue Gage" userId="64478958-967f-4bab-82d7-789dd3a02087" providerId="ADAL" clId="{1AF28F0D-147C-4D82-9714-0821A7A3C363}" dt="2026-04-17T19:11:24.955" v="2797"/>
          <ac:spMkLst>
            <pc:docMk/>
            <pc:sldMk cId="1322914842" sldId="2583"/>
            <ac:spMk id="5" creationId="{ACD8CD2E-7DE1-FC3D-4745-B394326B9660}"/>
          </ac:spMkLst>
        </pc:spChg>
        <pc:spChg chg="mod">
          <ac:chgData name="Sue Gage" userId="64478958-967f-4bab-82d7-789dd3a02087" providerId="ADAL" clId="{1AF28F0D-147C-4D82-9714-0821A7A3C363}" dt="2026-04-17T19:11:24.955" v="2797"/>
          <ac:spMkLst>
            <pc:docMk/>
            <pc:sldMk cId="1322914842" sldId="2583"/>
            <ac:spMk id="6" creationId="{BD249D8A-CDF9-DA39-5E6E-A33424CFBB0B}"/>
          </ac:spMkLst>
        </pc:spChg>
      </pc:sldChg>
      <pc:sldMasterChg chg="delSldLayout">
        <pc:chgData name="Sue Gage" userId="64478958-967f-4bab-82d7-789dd3a02087" providerId="ADAL" clId="{1AF28F0D-147C-4D82-9714-0821A7A3C363}" dt="2026-04-17T18:44:08.472" v="2677" actId="2696"/>
        <pc:sldMasterMkLst>
          <pc:docMk/>
          <pc:sldMasterMk cId="2023489491" sldId="2147483727"/>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160F52A-4F58-F017-0262-5B2BF7D8F866}"/>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4C28E448-B046-A1A0-4122-41C821F0D79D}"/>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191D12F-6C60-40C1-A1CF-FB45A9E21995}" type="datetimeFigureOut">
              <a:rPr lang="en-US" smtClean="0"/>
              <a:t>4/27/2026</a:t>
            </a:fld>
            <a:endParaRPr lang="en-US"/>
          </a:p>
        </p:txBody>
      </p:sp>
      <p:sp>
        <p:nvSpPr>
          <p:cNvPr id="4" name="Footer Placeholder 3">
            <a:extLst>
              <a:ext uri="{FF2B5EF4-FFF2-40B4-BE49-F238E27FC236}">
                <a16:creationId xmlns:a16="http://schemas.microsoft.com/office/drawing/2014/main" id="{23F8D698-9DD0-64A1-A2F2-327C6B5D01C6}"/>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FD8D0A9-5B9F-4BD0-30B3-5121EE6CA49F}"/>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210A9AC-5CC8-44DE-853D-C602130014D8}" type="slidenum">
              <a:rPr lang="en-US" smtClean="0"/>
              <a:t>‹#›</a:t>
            </a:fld>
            <a:endParaRPr lang="en-US"/>
          </a:p>
        </p:txBody>
      </p:sp>
    </p:spTree>
    <p:extLst>
      <p:ext uri="{BB962C8B-B14F-4D97-AF65-F5344CB8AC3E}">
        <p14:creationId xmlns:p14="http://schemas.microsoft.com/office/powerpoint/2010/main" val="3016131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243384B-093F-49E7-B8DB-F37D4F9C9E45}" type="datetimeFigureOut">
              <a:rPr lang="en-US" smtClean="0"/>
              <a:t>4/27/2026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E673F96-0975-46A3-AD68-AF15F86281DE}" type="slidenum">
              <a:rPr lang="en-US" smtClean="0"/>
              <a:t>‹#›</a:t>
            </a:fld>
            <a:endParaRPr lang="en-US"/>
          </a:p>
        </p:txBody>
      </p:sp>
    </p:spTree>
    <p:extLst>
      <p:ext uri="{BB962C8B-B14F-4D97-AF65-F5344CB8AC3E}">
        <p14:creationId xmlns:p14="http://schemas.microsoft.com/office/powerpoint/2010/main" val="1520803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gfoa.org/materials/fund-balance-guidelines-for-the-general-fund"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Susan Gage, Treasurer and Clerk in Brandon since 2014. Background in Accounting which helps.</a:t>
            </a:r>
          </a:p>
          <a:p>
            <a:endParaRPr lang="en-US" dirty="0"/>
          </a:p>
          <a:p>
            <a:r>
              <a:rPr lang="en-US" dirty="0"/>
              <a:t>Any new treasurers? Do people use NEMRC? Or something else? Size of your offices? Small offices where Treasurer does everything is riskier.</a:t>
            </a:r>
          </a:p>
          <a:p>
            <a:endParaRPr lang="en-US" dirty="0"/>
          </a:p>
          <a:p>
            <a:endParaRPr lang="en-US" dirty="0"/>
          </a:p>
          <a:p>
            <a:r>
              <a:rPr lang="en-US" dirty="0"/>
              <a:t>As Treasurers we are the fiscal stewards of the public monies. We want to account for it, help it grow where it can, and help create a fiscal sustainability in our towns. </a:t>
            </a:r>
          </a:p>
          <a:p>
            <a:endParaRPr lang="en-US" dirty="0"/>
          </a:p>
          <a:p>
            <a:r>
              <a:rPr lang="en-US" dirty="0"/>
              <a:t>To do that we should have clear, consistent, guidelines in the form of written policies..</a:t>
            </a:r>
          </a:p>
          <a:p>
            <a:endParaRPr lang="en-US" dirty="0"/>
          </a:p>
          <a:p>
            <a:r>
              <a:rPr lang="en-US" dirty="0"/>
              <a:t>Does anyone NOT have policies in their municipalities?
</a:t>
            </a:r>
          </a:p>
        </p:txBody>
      </p:sp>
      <p:sp>
        <p:nvSpPr>
          <p:cNvPr id="4" name="Slide Number Placeholder 3"/>
          <p:cNvSpPr>
            <a:spLocks noGrp="1"/>
          </p:cNvSpPr>
          <p:nvPr>
            <p:ph type="sldNum" sz="quarter" idx="5"/>
          </p:nvPr>
        </p:nvSpPr>
        <p:spPr/>
        <p:txBody>
          <a:bodyPr/>
          <a:lstStyle/>
          <a:p>
            <a:fld id="{DE673F96-0975-46A3-AD68-AF15F86281DE}" type="slidenum">
              <a:rPr lang="en-US" smtClean="0"/>
              <a:t>1</a:t>
            </a:fld>
            <a:endParaRPr lang="en-US"/>
          </a:p>
        </p:txBody>
      </p:sp>
    </p:spTree>
    <p:extLst>
      <p:ext uri="{BB962C8B-B14F-4D97-AF65-F5344CB8AC3E}">
        <p14:creationId xmlns:p14="http://schemas.microsoft.com/office/powerpoint/2010/main" val="3029620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1) WHY ARE POLICIES IMPORTANT – ESTABLISH CLEAR GUIDELINES AND TRANSPARENCY </a:t>
            </a:r>
          </a:p>
          <a:p>
            <a:endParaRPr lang="en-US" dirty="0"/>
          </a:p>
          <a:p>
            <a:r>
              <a:rPr lang="en-US" dirty="0"/>
              <a:t>2) CONSISTENCY - Accountability to taxpayers by clarifying financial intent, codifying acceptable practices into policies.</a:t>
            </a:r>
          </a:p>
          <a:p>
            <a:r>
              <a:rPr lang="en-US" dirty="0"/>
              <a:t>
At a high level, financial policies institutionalize good financial management practices so that decision-making does not depend solely on individual judgment or short-term political pressures. </a:t>
            </a:r>
          </a:p>
          <a:p>
            <a:endParaRPr lang="en-US" dirty="0"/>
          </a:p>
          <a:p>
            <a:r>
              <a:rPr lang="en-US" dirty="0"/>
              <a:t>They provide continuity over time, even as staff members or elected officials change, ensuring that the organization remains aligned with long-term objectives. </a:t>
            </a:r>
          </a:p>
          <a:p>
            <a:endParaRPr lang="en-US" dirty="0"/>
          </a:p>
          <a:p>
            <a:r>
              <a:rPr lang="en-US" dirty="0"/>
              <a:t>3) RISK MANAGEMENT - Financial policies also help organizations proactively address uncertainty by setting expectations for how revenues, expenditures, reserves, and debt will be managed thereby reducing risk to assets. </a:t>
            </a:r>
          </a:p>
          <a:p>
            <a:endParaRPr lang="en-US" dirty="0"/>
          </a:p>
          <a:p>
            <a:r>
              <a:rPr lang="en-US" dirty="0"/>
              <a:t>“Coventry Issue” risk of money disappearing- no cash policy? No policy around financial review or audit?
4) ACCOUNTABILITY - Another critical role of financial policies is communication. Policies clearly explain to internal staff how financial decisions should be made and implemented, while also signaling to external audiences—such as rating agencies, auditors, and the public—that the municipality is committed to prudent fiscal stewardship. </a:t>
            </a:r>
          </a:p>
          <a:p>
            <a:endParaRPr lang="en-US" dirty="0"/>
          </a:p>
          <a:p>
            <a:r>
              <a:rPr lang="en-US" dirty="0"/>
              <a:t>By establishing clear rules and boundaries, financial policies reduce ambiguity, support ethical behavior, and promote consistency in financial operations. Overall, financial policies are not just technical documents; they are strategic tools that guide behavior, support credibility, and strengthen the long-term financial health of a municipality.</a:t>
            </a:r>
          </a:p>
        </p:txBody>
      </p:sp>
      <p:sp>
        <p:nvSpPr>
          <p:cNvPr id="4" name="Slide Number Placeholder 3"/>
          <p:cNvSpPr>
            <a:spLocks noGrp="1"/>
          </p:cNvSpPr>
          <p:nvPr>
            <p:ph type="sldNum" sz="quarter" idx="5"/>
          </p:nvPr>
        </p:nvSpPr>
        <p:spPr/>
        <p:txBody>
          <a:bodyPr/>
          <a:lstStyle/>
          <a:p>
            <a:fld id="{BFDD6F49-EBB7-4CCF-97A8-E526BB28BB69}" type="slidenum">
              <a:rPr lang="en-US" smtClean="0"/>
              <a:t>2</a:t>
            </a:fld>
            <a:endParaRPr lang="en-US" dirty="0"/>
          </a:p>
        </p:txBody>
      </p:sp>
    </p:spTree>
    <p:extLst>
      <p:ext uri="{BB962C8B-B14F-4D97-AF65-F5344CB8AC3E}">
        <p14:creationId xmlns:p14="http://schemas.microsoft.com/office/powerpoint/2010/main" val="1008835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areas do we look at when establishing financial policies?</a:t>
            </a:r>
          </a:p>
          <a:p>
            <a:endParaRPr lang="en-US" dirty="0"/>
          </a:p>
          <a:p>
            <a:r>
              <a:rPr lang="en-US" dirty="0"/>
              <a:t>1) Budgeting – When do we start process, who is involved, what are the goals?</a:t>
            </a:r>
          </a:p>
          <a:p>
            <a:r>
              <a:rPr lang="en-US" dirty="0"/>
              <a:t>2) Revenue and Asset Management – expenditures – do we accept cash, credit cards, checks? Who can purchase things? Are there limits to amounts people can purchase?</a:t>
            </a:r>
          </a:p>
          <a:p>
            <a:r>
              <a:rPr lang="en-US" dirty="0"/>
              <a:t>3) Auditing and financial reporting – what types of reports, frequency, outside audits?</a:t>
            </a:r>
          </a:p>
          <a:p>
            <a:r>
              <a:rPr lang="en-US" dirty="0"/>
              <a:t>4) Financial resilience and sustainability – fund balance policy, </a:t>
            </a:r>
            <a:r>
              <a:rPr lang="en-US"/>
              <a:t>capital account fundings?</a:t>
            </a:r>
            <a:endParaRPr lang="en-US" dirty="0"/>
          </a:p>
          <a:p>
            <a:endParaRPr lang="en-US" dirty="0"/>
          </a:p>
          <a:p>
            <a:r>
              <a:rPr lang="en-US" dirty="0"/>
              <a:t>Broad sweep of financial policies include budgeting and budget approval, revenue and asset management, auditing and financial reporting, financial resilience</a:t>
            </a:r>
          </a:p>
          <a:p>
            <a:r>
              <a:rPr lang="en-US" dirty="0"/>
              <a:t>
Policies guide how public funds are planned, collected, spent, and monitored, ensuring responsible stewardship of taxpayer resources. </a:t>
            </a:r>
          </a:p>
          <a:p>
            <a:endParaRPr lang="en-US" dirty="0"/>
          </a:p>
          <a:p>
            <a:r>
              <a:rPr lang="en-US" dirty="0"/>
              <a:t>Fortunately we have the VMCTA, VLCT, and the Secretary of State to help us define policy needs, and to help us create policies. 
</a:t>
            </a:r>
          </a:p>
          <a:p>
            <a:endParaRPr lang="en-US" dirty="0"/>
          </a:p>
          <a:p>
            <a:r>
              <a:rPr lang="en-US" dirty="0"/>
              <a:t>Developing effective financial policies is a deliberate and structured process that begins with clearly defining the problem or issue the policy is intended to address. This initial step ensures that the policy is purposeful and directly linked to organizational needs, risks, or strategic goals. Without a clearly defined problem, policies risk being overly generic or misaligned with actual challenges. 
The next step involves drafting the policy itself. During this phase, organizations should consider applicable legal requirements, industry best practices, and experiences of peer organizations. Input from finance staff, legal counsel, and other stakeholders can help ensure the policy is practical, compliant, and comprehensive. In some cases, public input or feedback from governing bodies may also be appropriate. 
Once drafted, the policy should be reviewed and formally presented to senior management and elected officials. This step promotes transparency, builds understanding, and allows decision-makers to ask questions or request revisions. Formal adoption by the governing body gives the policy authority and legitimacy. Finally, implementation and communication are critical. Policies must be shared with staff, integrated into procedures, and referenced during budgeting and financial decisions to ensure they are actively used rather than simply filed away.</a:t>
            </a:r>
          </a:p>
          <a:p>
            <a:r>
              <a:rPr lang="en-US" dirty="0"/>
              <a:t>
</a:t>
            </a:r>
          </a:p>
          <a:p>
            <a:endParaRPr lang="en-US" dirty="0"/>
          </a:p>
          <a:p>
            <a:endParaRPr lang="en-US" dirty="0"/>
          </a:p>
          <a:p>
            <a:endParaRPr lang="en-US" dirty="0"/>
          </a:p>
          <a:p>
            <a:r>
              <a:rPr lang="en-US" dirty="0"/>
              <a:t>Organizations typically adopt a comprehensive framework of financial policies that address multiple aspects of financial management. One of the most common categories is fund balance and reserve policies, which define appropriate reserve levels for the general fund and other funds. These policies help ensure that sufficient resources are available to manage cash flow, respond to emergencies, and weather economic downturns. 
Debt policies are another critical category, establishing guidelines for when debt may be issued, acceptable debt levels, and repayment structures. These policies promote responsible borrowing and protect the organization from overleveraging. Investment policies define how public funds are invested, emphasizing safety, liquidity, and yield, while ensuring compliance with legal requirements. 
Additional policy areas often include revenue policies, which address diversification, elasticity, and reliability of revenue sources, and expenditure policies, which guide spending growth and cost controls. Capital policies govern planning and financing for infrastructure and long-term assets, while operating budget policies emphasize structural balance and recurring revenues. Other common policies cover grants management, procurement, risk management, internal controls, accounting and financial reporting, and long-term financial planning. Together, these policies form an integrated system that supports financial stability and strategic decision-making.</a:t>
            </a:r>
          </a:p>
          <a:p>
            <a:endParaRPr lang="en-US" dirty="0"/>
          </a:p>
          <a:p>
            <a:endParaRPr lang="en-US" dirty="0"/>
          </a:p>
        </p:txBody>
      </p:sp>
      <p:sp>
        <p:nvSpPr>
          <p:cNvPr id="4" name="Slide Number Placeholder 3"/>
          <p:cNvSpPr>
            <a:spLocks noGrp="1"/>
          </p:cNvSpPr>
          <p:nvPr>
            <p:ph type="sldNum" sz="quarter" idx="5"/>
          </p:nvPr>
        </p:nvSpPr>
        <p:spPr/>
        <p:txBody>
          <a:bodyPr/>
          <a:lstStyle/>
          <a:p>
            <a:fld id="{DE673F96-0975-46A3-AD68-AF15F86281DE}" type="slidenum">
              <a:rPr lang="en-US" smtClean="0"/>
              <a:t>3</a:t>
            </a:fld>
            <a:endParaRPr lang="en-US"/>
          </a:p>
        </p:txBody>
      </p:sp>
    </p:spTree>
    <p:extLst>
      <p:ext uri="{BB962C8B-B14F-4D97-AF65-F5344CB8AC3E}">
        <p14:creationId xmlns:p14="http://schemas.microsoft.com/office/powerpoint/2010/main" val="3927665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sz="2400"/>
            </a:pPr>
            <a:r>
              <a:rPr lang="en-US" dirty="0"/>
              <a:t>1) Define required reserve levels and conditions for use</a:t>
            </a:r>
          </a:p>
          <a:p>
            <a:pPr>
              <a:defRPr sz="2400"/>
            </a:pPr>
            <a:r>
              <a:rPr lang="en-US" dirty="0"/>
              <a:t>2) Provide structure for reserves in enterprise and special revenue funds</a:t>
            </a:r>
          </a:p>
          <a:p>
            <a:pPr>
              <a:defRPr sz="2400"/>
            </a:pPr>
            <a:r>
              <a:rPr lang="en-US" dirty="0"/>
              <a:t>3) Distinguish statutory balanced budgets from structurally balanced budgets</a:t>
            </a:r>
          </a:p>
          <a:p>
            <a:pPr>
              <a:defRPr sz="2400"/>
            </a:pPr>
            <a:r>
              <a:rPr lang="en-US" dirty="0"/>
              <a:t>4) Reinforce fiscal discipline and stability in annual budgeting</a:t>
            </a:r>
          </a:p>
          <a:p>
            <a:pPr fontAlgn="t"/>
            <a:endParaRPr lang="en-US" dirty="0"/>
          </a:p>
          <a:p>
            <a:pPr fontAlgn="t"/>
            <a:endParaRPr lang="en-US" dirty="0"/>
          </a:p>
          <a:p>
            <a:pPr fontAlgn="t"/>
            <a:r>
              <a:rPr lang="en-US" dirty="0"/>
              <a:t>Municipal financial policies regarding general fund reserves ensure stability, maintaining essential services during economic downturns or unexpected emergencies. </a:t>
            </a:r>
            <a:r>
              <a:rPr lang="en-US" dirty="0">
                <a:hlinkClick r:id="rId3"/>
              </a:rPr>
              <a:t>The Government Finance Officers Association (GFOA)</a:t>
            </a:r>
            <a:r>
              <a:rPr lang="en-US" dirty="0"/>
              <a:t> recommends maintaining at least two months of operating expenditures or revenues (approx. 16.7% or 20% or more) as unrestricted reserves. Policies should dictate target levels, use cases, and replenishment plans.</a:t>
            </a:r>
          </a:p>
          <a:p>
            <a:pPr fontAlgn="t"/>
            <a:endParaRPr lang="en-US" dirty="0"/>
          </a:p>
          <a:p>
            <a:pPr fontAlgn="t"/>
            <a:r>
              <a:rPr lang="en-US" dirty="0"/>
              <a:t>Other funds reserves – policies should define use for the funds and restrict other uses</a:t>
            </a:r>
          </a:p>
          <a:p>
            <a:pPr fontAlgn="t"/>
            <a:endParaRPr lang="en-US" dirty="0"/>
          </a:p>
          <a:p>
            <a:pPr fontAlgn="t"/>
            <a:r>
              <a:rPr lang="en-US" dirty="0"/>
              <a:t>A structurally balanced municipal budget ensures recurring revenues equal or exceed recurring expenditures, providing long-term sustainability rather than just meeting statutory balance requirements. Municipal financial policies must enforce this by forecasting revenues, restricting the use of one-time funds for ongoing expenses, and maintaining reserves. </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dirty="0"/>
          </a:p>
        </p:txBody>
      </p:sp>
    </p:spTree>
    <p:extLst>
      <p:ext uri="{BB962C8B-B14F-4D97-AF65-F5344CB8AC3E}">
        <p14:creationId xmlns:p14="http://schemas.microsoft.com/office/powerpoint/2010/main" val="236435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673F96-0975-46A3-AD68-AF15F86281DE}" type="slidenum">
              <a:rPr lang="en-US" smtClean="0"/>
              <a:t>5</a:t>
            </a:fld>
            <a:endParaRPr lang="en-US"/>
          </a:p>
        </p:txBody>
      </p:sp>
    </p:spTree>
    <p:extLst>
      <p:ext uri="{BB962C8B-B14F-4D97-AF65-F5344CB8AC3E}">
        <p14:creationId xmlns:p14="http://schemas.microsoft.com/office/powerpoint/2010/main" val="731835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t>Title:</a:t>
            </a:r>
            <a:r>
              <a:rPr lang="en-US" dirty="0"/>
              <a:t> </a:t>
            </a:r>
            <a:r>
              <a:rPr lang="en-US" i="1" dirty="0"/>
              <a:t>Overview: Debt, Investment &amp; Economic Development</a:t>
            </a:r>
            <a:br>
              <a:rPr lang="en-US" dirty="0"/>
            </a:br>
            <a:r>
              <a:rPr lang="en-US" b="1" dirty="0"/>
              <a:t>Bullets:</a:t>
            </a:r>
            <a:endParaRPr lang="en-US" dirty="0"/>
          </a:p>
          <a:p>
            <a:pPr fontAlgn="t"/>
            <a:r>
              <a:rPr lang="en-US" dirty="0"/>
              <a:t>Establish responsible use and limits for municipal debt</a:t>
            </a:r>
          </a:p>
          <a:p>
            <a:pPr fontAlgn="t"/>
            <a:r>
              <a:rPr lang="en-US" dirty="0"/>
              <a:t>Define permissible investment instruments and standards of care</a:t>
            </a:r>
          </a:p>
          <a:p>
            <a:pPr fontAlgn="t"/>
            <a:r>
              <a:rPr lang="en-US" dirty="0"/>
              <a:t>Clarify roles of staff and advisors in managing investments</a:t>
            </a:r>
          </a:p>
          <a:p>
            <a:pPr fontAlgn="t"/>
            <a:r>
              <a:rPr lang="en-US" dirty="0"/>
              <a:t>Guide use of incentives to support local economic development</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6</a:t>
            </a:fld>
            <a:endParaRPr lang="en-US" dirty="0"/>
          </a:p>
        </p:txBody>
      </p:sp>
    </p:spTree>
    <p:extLst>
      <p:ext uri="{BB962C8B-B14F-4D97-AF65-F5344CB8AC3E}">
        <p14:creationId xmlns:p14="http://schemas.microsoft.com/office/powerpoint/2010/main" val="3786101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UP THE INVESTMENT POLICY</a:t>
            </a:r>
          </a:p>
        </p:txBody>
      </p:sp>
      <p:sp>
        <p:nvSpPr>
          <p:cNvPr id="4" name="Slide Number Placeholder 3"/>
          <p:cNvSpPr>
            <a:spLocks noGrp="1"/>
          </p:cNvSpPr>
          <p:nvPr>
            <p:ph type="sldNum" sz="quarter" idx="5"/>
          </p:nvPr>
        </p:nvSpPr>
        <p:spPr/>
        <p:txBody>
          <a:bodyPr/>
          <a:lstStyle/>
          <a:p>
            <a:fld id="{DE673F96-0975-46A3-AD68-AF15F86281DE}" type="slidenum">
              <a:rPr lang="en-US" smtClean="0"/>
              <a:t>7</a:t>
            </a:fld>
            <a:endParaRPr lang="en-US"/>
          </a:p>
        </p:txBody>
      </p:sp>
    </p:spTree>
    <p:extLst>
      <p:ext uri="{BB962C8B-B14F-4D97-AF65-F5344CB8AC3E}">
        <p14:creationId xmlns:p14="http://schemas.microsoft.com/office/powerpoint/2010/main" val="1239884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t>Title:</a:t>
            </a:r>
            <a:r>
              <a:rPr lang="en-US" dirty="0"/>
              <a:t> </a:t>
            </a:r>
            <a:r>
              <a:rPr lang="en-US" i="1" dirty="0"/>
              <a:t>Overview: Reporting, Risk &amp; Procurement</a:t>
            </a:r>
            <a:br>
              <a:rPr lang="en-US" dirty="0"/>
            </a:br>
            <a:r>
              <a:rPr lang="en-US" b="1" dirty="0"/>
              <a:t>Bullets:</a:t>
            </a:r>
            <a:endParaRPr lang="en-US" dirty="0"/>
          </a:p>
          <a:p>
            <a:pPr fontAlgn="t"/>
            <a:r>
              <a:rPr lang="en-US" dirty="0"/>
              <a:t>Establish accounting standards and oversight for audits</a:t>
            </a:r>
          </a:p>
          <a:p>
            <a:pPr fontAlgn="t"/>
            <a:r>
              <a:rPr lang="en-US" dirty="0"/>
              <a:t>Strengthen internal controls and enterprise risk‑management practices</a:t>
            </a:r>
          </a:p>
          <a:p>
            <a:pPr fontAlgn="t"/>
            <a:r>
              <a:rPr lang="en-US" dirty="0"/>
              <a:t>Ensure transparent, fair, and efficient procurement processes</a:t>
            </a:r>
          </a:p>
          <a:p>
            <a:pPr fontAlgn="t"/>
            <a:r>
              <a:rPr lang="en-US" dirty="0"/>
              <a:t>Promote accountability in financial operations</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8</a:t>
            </a:fld>
            <a:endParaRPr lang="en-US" dirty="0"/>
          </a:p>
        </p:txBody>
      </p:sp>
    </p:spTree>
    <p:extLst>
      <p:ext uri="{BB962C8B-B14F-4D97-AF65-F5344CB8AC3E}">
        <p14:creationId xmlns:p14="http://schemas.microsoft.com/office/powerpoint/2010/main" val="3625143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UP INTERNAL CONTROL CHECKLIST FROM VLCT </a:t>
            </a:r>
          </a:p>
          <a:p>
            <a:endParaRPr lang="en-US" dirty="0"/>
          </a:p>
          <a:p>
            <a:r>
              <a:rPr lang="en-US" dirty="0"/>
              <a:t>ALSO CHECK OUT ST JOHNSBURY</a:t>
            </a:r>
          </a:p>
        </p:txBody>
      </p:sp>
      <p:sp>
        <p:nvSpPr>
          <p:cNvPr id="4" name="Slide Number Placeholder 3"/>
          <p:cNvSpPr>
            <a:spLocks noGrp="1"/>
          </p:cNvSpPr>
          <p:nvPr>
            <p:ph type="sldNum" sz="quarter" idx="5"/>
          </p:nvPr>
        </p:nvSpPr>
        <p:spPr/>
        <p:txBody>
          <a:bodyPr/>
          <a:lstStyle/>
          <a:p>
            <a:fld id="{DE673F96-0975-46A3-AD68-AF15F86281DE}" type="slidenum">
              <a:rPr lang="en-US" smtClean="0"/>
              <a:t>9</a:t>
            </a:fld>
            <a:endParaRPr lang="en-US"/>
          </a:p>
        </p:txBody>
      </p:sp>
    </p:spTree>
    <p:extLst>
      <p:ext uri="{BB962C8B-B14F-4D97-AF65-F5344CB8AC3E}">
        <p14:creationId xmlns:p14="http://schemas.microsoft.com/office/powerpoint/2010/main" val="2110220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673F96-0975-46A3-AD68-AF15F86281DE}" type="slidenum">
              <a:rPr lang="en-US" smtClean="0"/>
              <a:t>10</a:t>
            </a:fld>
            <a:endParaRPr lang="en-US"/>
          </a:p>
        </p:txBody>
      </p:sp>
    </p:spTree>
    <p:extLst>
      <p:ext uri="{BB962C8B-B14F-4D97-AF65-F5344CB8AC3E}">
        <p14:creationId xmlns:p14="http://schemas.microsoft.com/office/powerpoint/2010/main" val="613857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b="1" dirty="0"/>
              <a:t>Title:</a:t>
            </a:r>
            <a:r>
              <a:rPr lang="en-US" dirty="0"/>
              <a:t> </a:t>
            </a:r>
            <a:r>
              <a:rPr lang="en-US" i="1" dirty="0"/>
              <a:t>Overview: Long‑Term Planning, Grants &amp; Capital</a:t>
            </a:r>
            <a:br>
              <a:rPr lang="en-US" dirty="0"/>
            </a:br>
            <a:r>
              <a:rPr lang="en-US" b="1" dirty="0"/>
              <a:t>Bullets:</a:t>
            </a:r>
            <a:endParaRPr lang="en-US" dirty="0"/>
          </a:p>
          <a:p>
            <a:pPr fontAlgn="t"/>
            <a:r>
              <a:rPr lang="en-US" dirty="0"/>
              <a:t>Commit the organization to long‑term financial planning</a:t>
            </a:r>
          </a:p>
          <a:p>
            <a:pPr fontAlgn="t"/>
            <a:r>
              <a:rPr lang="en-US" dirty="0"/>
              <a:t>Standardize grant management and compliance processes</a:t>
            </a:r>
          </a:p>
          <a:p>
            <a:pPr fontAlgn="t"/>
            <a:r>
              <a:rPr lang="en-US" dirty="0"/>
              <a:t>Provide structure for capital planning, budgeting, and asset maintenance</a:t>
            </a:r>
          </a:p>
          <a:p>
            <a:pPr fontAlgn="t"/>
            <a:r>
              <a:rPr lang="en-US" dirty="0"/>
              <a:t>Support sustainable infrastructure and lifecycle stewardship</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11</a:t>
            </a:fld>
            <a:endParaRPr lang="en-US" dirty="0"/>
          </a:p>
        </p:txBody>
      </p:sp>
    </p:spTree>
    <p:extLst>
      <p:ext uri="{BB962C8B-B14F-4D97-AF65-F5344CB8AC3E}">
        <p14:creationId xmlns:p14="http://schemas.microsoft.com/office/powerpoint/2010/main" val="1395022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673F96-0975-46A3-AD68-AF15F86281DE}" type="slidenum">
              <a:rPr lang="en-US" smtClean="0"/>
              <a:t>12</a:t>
            </a:fld>
            <a:endParaRPr lang="en-US"/>
          </a:p>
        </p:txBody>
      </p:sp>
    </p:spTree>
    <p:extLst>
      <p:ext uri="{BB962C8B-B14F-4D97-AF65-F5344CB8AC3E}">
        <p14:creationId xmlns:p14="http://schemas.microsoft.com/office/powerpoint/2010/main" val="349839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13</a:t>
            </a:fld>
            <a:endParaRPr lang="en-US" dirty="0"/>
          </a:p>
        </p:txBody>
      </p:sp>
    </p:spTree>
    <p:extLst>
      <p:ext uri="{BB962C8B-B14F-4D97-AF65-F5344CB8AC3E}">
        <p14:creationId xmlns:p14="http://schemas.microsoft.com/office/powerpoint/2010/main" val="1195814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673F96-0975-46A3-AD68-AF15F86281DE}" type="slidenum">
              <a:rPr lang="en-US" smtClean="0"/>
              <a:t>14</a:t>
            </a:fld>
            <a:endParaRPr lang="en-US"/>
          </a:p>
        </p:txBody>
      </p:sp>
    </p:spTree>
    <p:extLst>
      <p:ext uri="{BB962C8B-B14F-4D97-AF65-F5344CB8AC3E}">
        <p14:creationId xmlns:p14="http://schemas.microsoft.com/office/powerpoint/2010/main" val="889441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673F96-0975-46A3-AD68-AF15F86281DE}" type="slidenum">
              <a:rPr lang="en-US" smtClean="0"/>
              <a:t>15</a:t>
            </a:fld>
            <a:endParaRPr lang="en-US"/>
          </a:p>
        </p:txBody>
      </p:sp>
    </p:spTree>
    <p:extLst>
      <p:ext uri="{BB962C8B-B14F-4D97-AF65-F5344CB8AC3E}">
        <p14:creationId xmlns:p14="http://schemas.microsoft.com/office/powerpoint/2010/main" val="3241452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Policies play a critical role in effective municipal governance by providing a clear, consistent framework for how decisions are made and how public resources are managed. At their core, policies protect public funds and reinforce public trust. Taxpayers expect their money to be handled responsibly, ethically, and transparently, and well‑defined policies help ensure that financial practices meet those expectations. By establishing agreed‑upon rules in advance, municipalities reduce the risk of arbitrary decisions and demonstrate a commitment to fairness and stewardship.
Another key function of policies is ensuring consistency and continuity over time. Municipal governments experience regular turnover among staff, elected officials, and board members. Without written policies, institutional knowledge can be lost, and decision‑making can shift unpredictably from one administration to the next. Policies provide stability by guiding actions regardless of who is in office, helping communities stay aligned with long‑term goals rather than short‑term pressures.
Policies also clarify roles, responsibilities, and accountability. When expectations are clearly documented, officials and staff understand their authority and limitations, reducing confusion and conflict. This clarity supports transparency, makes audits and reviews more effective, and strengthens internal controls. In addition, strong policies reduce financial and operational risk by establishing safeguards, review processes, and standards for handling funds, contracts, and investments.
Finally, policies support sound, long‑term decision‑making and sustainability. They encourage municipalities to look beyond immediate needs and consider future impacts, such as reserve levels, capital planning, and debt management. Together, these elements show that policies are not just administrative requirements, but essential tools that turn good intentions into reliable, repeatable, and trustworthy governance for the community.</a:t>
            </a:r>
          </a:p>
        </p:txBody>
      </p:sp>
      <p:sp>
        <p:nvSpPr>
          <p:cNvPr id="4" name="Slide Number Placeholder 3"/>
          <p:cNvSpPr>
            <a:spLocks noGrp="1"/>
          </p:cNvSpPr>
          <p:nvPr>
            <p:ph type="sldNum" sz="quarter" idx="5"/>
          </p:nvPr>
        </p:nvSpPr>
        <p:spPr/>
        <p:txBody>
          <a:bodyPr/>
          <a:lstStyle/>
          <a:p>
            <a:fld id="{F04C6DC3-5FFA-4B6E-B63A-972E9D249059}" type="slidenum">
              <a:t>16</a:t>
            </a:fld>
            <a:endParaRPr lang="en-US"/>
          </a:p>
        </p:txBody>
      </p:sp>
    </p:spTree>
    <p:extLst>
      <p:ext uri="{BB962C8B-B14F-4D97-AF65-F5344CB8AC3E}">
        <p14:creationId xmlns:p14="http://schemas.microsoft.com/office/powerpoint/2010/main" val="183100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673F96-0975-46A3-AD68-AF15F86281DE}" type="slidenum">
              <a:rPr lang="en-US" smtClean="0"/>
              <a:t>17</a:t>
            </a:fld>
            <a:endParaRPr lang="en-US"/>
          </a:p>
        </p:txBody>
      </p:sp>
    </p:spTree>
    <p:extLst>
      <p:ext uri="{BB962C8B-B14F-4D97-AF65-F5344CB8AC3E}">
        <p14:creationId xmlns:p14="http://schemas.microsoft.com/office/powerpoint/2010/main" val="2012950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673F96-0975-46A3-AD68-AF15F86281DE}" type="slidenum">
              <a:rPr lang="en-US" smtClean="0"/>
              <a:t>18</a:t>
            </a:fld>
            <a:endParaRPr lang="en-US"/>
          </a:p>
        </p:txBody>
      </p:sp>
    </p:spTree>
    <p:extLst>
      <p:ext uri="{BB962C8B-B14F-4D97-AF65-F5344CB8AC3E}">
        <p14:creationId xmlns:p14="http://schemas.microsoft.com/office/powerpoint/2010/main" val="2740204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3" y="4592116"/>
            <a:ext cx="10872216" cy="976143"/>
          </a:xfrm>
        </p:spPr>
        <p:txBody>
          <a:bodyPr vert="horz" lIns="91440" tIns="45720" rIns="91440" bIns="45720" rtlCol="0" anchor="b">
            <a:normAutofit/>
          </a:bodyPr>
          <a:lstStyle>
            <a:lvl1pPr>
              <a:defRPr lang="en-US" sz="4000" dirty="0">
                <a:solidFill>
                  <a:schemeClr val="tx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7511" y="5971761"/>
            <a:ext cx="10872217" cy="336287"/>
          </a:xfrm>
        </p:spPr>
        <p:txBody>
          <a:bodyPr vert="horz" lIns="91440" tIns="45720" rIns="91440" bIns="45720" rtlCol="0">
            <a:noAutofit/>
          </a:bodyPr>
          <a:lstStyle>
            <a:lvl1pPr marL="0" indent="0">
              <a:buNone/>
              <a:defRPr lang="en-US" sz="2000" dirty="0">
                <a:solidFill>
                  <a:schemeClr val="tx1"/>
                </a:solidFill>
              </a:defRPr>
            </a:lvl1pPr>
          </a:lstStyle>
          <a:p>
            <a:pPr lvl="0"/>
            <a:r>
              <a:rPr lang="en-US"/>
              <a:t>Click to edit Master subtitle style</a:t>
            </a:r>
            <a:endParaRPr lang="en-US" dirty="0"/>
          </a:p>
        </p:txBody>
      </p:sp>
      <p:sp>
        <p:nvSpPr>
          <p:cNvPr id="6" name="Slide Number Placeholder 5">
            <a:extLst>
              <a:ext uri="{FF2B5EF4-FFF2-40B4-BE49-F238E27FC236}">
                <a16:creationId xmlns:a16="http://schemas.microsoft.com/office/drawing/2014/main" id="{8439C8A7-72AC-0719-E46F-68CFF8D5F316}"/>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885DA28C-4307-6E8D-E3C0-B0F65FE46263}"/>
              </a:ext>
            </a:extLst>
          </p:cNvPr>
          <p:cNvSpPr>
            <a:spLocks noGrp="1"/>
          </p:cNvSpPr>
          <p:nvPr>
            <p:ph type="ftr" sz="quarter" idx="15"/>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D30A06B8-E88E-0500-3055-3E24279A6507}"/>
              </a:ext>
            </a:extLst>
          </p:cNvPr>
          <p:cNvSpPr>
            <a:spLocks noGrp="1"/>
          </p:cNvSpPr>
          <p:nvPr>
            <p:ph type="dt" sz="half" idx="14"/>
          </p:nvPr>
        </p:nvSpPr>
        <p:spPr/>
        <p:txBody>
          <a:bodyPr/>
          <a:lstStyle/>
          <a:p>
            <a:fld id="{DEE4FD85-5D6D-4FA4-A373-26EC0F227592}" type="datetime1">
              <a:rPr lang="en-US" smtClean="0"/>
              <a:pPr/>
              <a:t>4/27/2026</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67513" y="1260124"/>
            <a:ext cx="10872216" cy="3012032"/>
          </a:xfrm>
          <a:blipFill>
            <a:blip r:embed="rId2">
              <a:alphaModFix amt="7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9211167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b">
            <a:normAutofit/>
          </a:bodyPr>
          <a:lstStyle>
            <a:lvl1pPr>
              <a:defRPr sz="4000"/>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6950CABD-2C3E-3981-7474-14066C60A592}"/>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2CAEF4C9-A376-49B1-2605-259BE261D55C}"/>
              </a:ext>
            </a:extLst>
          </p:cNvPr>
          <p:cNvSpPr>
            <a:spLocks noGrp="1"/>
          </p:cNvSpPr>
          <p:nvPr>
            <p:ph type="ftr" sz="quarter" idx="11"/>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F9BF5E17-B569-458A-61B5-EBD7257A6392}"/>
              </a:ext>
            </a:extLst>
          </p:cNvPr>
          <p:cNvSpPr>
            <a:spLocks noGrp="1"/>
          </p:cNvSpPr>
          <p:nvPr>
            <p:ph type="dt" sz="half" idx="10"/>
          </p:nvPr>
        </p:nvSpPr>
        <p:spPr/>
        <p:txBody>
          <a:bodyPr/>
          <a:lstStyle/>
          <a:p>
            <a:fld id="{DEE4FD85-5D6D-4FA4-A373-26EC0F227592}" type="datetime1">
              <a:rPr lang="en-US" smtClean="0"/>
              <a:pPr/>
              <a:t>4/27/2026</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8315219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885432" y="1260123"/>
            <a:ext cx="4639056" cy="3331993"/>
          </a:xfrm>
        </p:spPr>
        <p:txBody>
          <a:bodyPr vert="horz" lIns="91440" tIns="45720" rIns="91440" bIns="45720" rtlCol="0" anchor="t">
            <a:normAutofit/>
          </a:bodyPr>
          <a:lstStyle>
            <a:lvl1pPr>
              <a:defRPr lang="en-US" sz="6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85430" y="5276167"/>
            <a:ext cx="4639057" cy="1004012"/>
          </a:xfrm>
        </p:spPr>
        <p:txBody>
          <a:bodyPr vert="horz" lIns="91440" tIns="45720" rIns="91440" bIns="45720" rtlCol="0" anchor="b">
            <a:normAutofit/>
          </a:bodyPr>
          <a:lstStyle>
            <a:lvl1pPr marL="0" indent="0">
              <a:buNone/>
              <a:defRPr lang="en-US" sz="2000" dirty="0"/>
            </a:lvl1pPr>
          </a:lstStyle>
          <a:p>
            <a:pPr lvl="0"/>
            <a:r>
              <a:rPr lang="en-US" dirty="0"/>
              <a:t>Click to edit Master subtitle style</a:t>
            </a:r>
          </a:p>
        </p:txBody>
      </p:sp>
      <p:sp>
        <p:nvSpPr>
          <p:cNvPr id="12" name="Slide Number Placeholder 5">
            <a:extLst>
              <a:ext uri="{FF2B5EF4-FFF2-40B4-BE49-F238E27FC236}">
                <a16:creationId xmlns:a16="http://schemas.microsoft.com/office/drawing/2014/main" id="{DE9EE4A5-77BA-B98A-B7C9-E73454ECBFF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903044E3-8B6D-8A14-DF79-CAB3CCD720D7}"/>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D5ABF2A6-C99B-8F4B-07CD-C27BE4C33A3B}"/>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C49802C6-10E7-4049-A420-490D82DD2D49}" type="datetime1">
              <a:rPr lang="en-US" smtClean="0"/>
              <a:t>4/27/2026</a:t>
            </a:fld>
            <a:endParaRPr lang="en-US"/>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67511" y="1260122"/>
            <a:ext cx="5897881" cy="5020057"/>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221726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24216" y="1260124"/>
            <a:ext cx="3700272" cy="2996802"/>
          </a:xfrm>
        </p:spPr>
        <p:txBody>
          <a:bodyPr vert="horz" lIns="91440" tIns="45720" rIns="91440" bIns="45720" rtlCol="0" anchor="b">
            <a:normAutofit/>
          </a:bodyPr>
          <a:lstStyle>
            <a:lvl1pPr>
              <a:defRPr lang="en-US" sz="48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24216" y="4576885"/>
            <a:ext cx="3700273" cy="1703294"/>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12" name="Slide Number Placeholder 5">
            <a:extLst>
              <a:ext uri="{FF2B5EF4-FFF2-40B4-BE49-F238E27FC236}">
                <a16:creationId xmlns:a16="http://schemas.microsoft.com/office/drawing/2014/main" id="{8998A4B6-1ED2-0175-5171-79D752A4BF4B}"/>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B87DA747-225E-C3D7-9B45-5A82A81437B0}"/>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506E5107-A554-D167-5D26-04303F09940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2F55ADCF-3664-4479-8ED8-BAA5E6653B62}" type="datetime1">
              <a:rPr lang="en-US" smtClean="0"/>
              <a:t>4/27/2026</a:t>
            </a:fld>
            <a:endParaRPr lang="en-US"/>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67512" y="1260122"/>
            <a:ext cx="6780009" cy="5020057"/>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2465085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2" y="1261872"/>
            <a:ext cx="5897880" cy="2996266"/>
          </a:xfrm>
        </p:spPr>
        <p:txBody>
          <a:bodyPr vert="horz" lIns="91440" tIns="45720" rIns="91440" bIns="45720" rtlCol="0" anchor="t">
            <a:normAutofit/>
          </a:bodyPr>
          <a:lstStyle>
            <a:lvl1pPr>
              <a:defRPr lang="en-US" sz="6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7510" y="4592115"/>
            <a:ext cx="5897882" cy="1688063"/>
          </a:xfrm>
        </p:spPr>
        <p:txBody>
          <a:bodyPr vert="horz" lIns="91440" tIns="45720" rIns="91440" bIns="45720" rtlCol="0" anchor="b">
            <a:normAutofit/>
          </a:bodyPr>
          <a:lstStyle>
            <a:lvl1pPr marL="0" indent="0">
              <a:buNone/>
              <a:defRPr lang="en-US" sz="2000" dirty="0"/>
            </a:lvl1pPr>
          </a:lstStyle>
          <a:p>
            <a:pPr lvl="0"/>
            <a:r>
              <a:rPr lang="en-US" dirty="0"/>
              <a:t>Click to edit Master subtitle style</a:t>
            </a:r>
          </a:p>
        </p:txBody>
      </p:sp>
      <p:sp>
        <p:nvSpPr>
          <p:cNvPr id="13" name="Slide Number Placeholder 5">
            <a:extLst>
              <a:ext uri="{FF2B5EF4-FFF2-40B4-BE49-F238E27FC236}">
                <a16:creationId xmlns:a16="http://schemas.microsoft.com/office/drawing/2014/main" id="{92E398B4-AE63-C902-83C3-1A4A85D8BA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714AAA3B-0D59-4204-802D-5471962CF6D9}"/>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031F4DFA-B85C-EFE8-48B9-F27537048D33}"/>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CECF7E77-8611-47D0-A92F-5C18E9C5DC54}" type="datetime1">
              <a:rPr lang="en-US" smtClean="0"/>
              <a:t>4/27/2026</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885432" y="1261872"/>
            <a:ext cx="4654296" cy="5018306"/>
          </a:xfrm>
          <a:blipFill>
            <a:blip r:embed="rId2">
              <a:alphaModFix amt="7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7453552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6">
    <p:bg>
      <p:bgRef idx="1001">
        <a:schemeClr val="bg1"/>
      </p:bgRef>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0C5601D-25D6-0852-460F-4F5EDDCA5278}"/>
              </a:ext>
            </a:extLst>
          </p:cNvPr>
          <p:cNvSpPr>
            <a:spLocks noGrp="1"/>
          </p:cNvSpPr>
          <p:nvPr>
            <p:ph type="pic" sz="quarter" idx="13" hasCustomPrompt="1"/>
          </p:nvPr>
        </p:nvSpPr>
        <p:spPr>
          <a:xfrm>
            <a:off x="0" y="0"/>
            <a:ext cx="12192000" cy="6858000"/>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0" y="3429000"/>
            <a:ext cx="12192000" cy="2159828"/>
          </a:xfrm>
          <a:gradFill flip="none" rotWithShape="1">
            <a:gsLst>
              <a:gs pos="0">
                <a:schemeClr val="bg2">
                  <a:alpha val="50000"/>
                </a:schemeClr>
              </a:gs>
              <a:gs pos="100000">
                <a:schemeClr val="bg2">
                  <a:alpha val="0"/>
                </a:schemeClr>
              </a:gs>
            </a:gsLst>
            <a:lin ang="16200000" scaled="1"/>
            <a:tileRect/>
          </a:gradFill>
        </p:spPr>
        <p:txBody>
          <a:bodyPr vert="horz" lIns="777240" tIns="45720" rIns="2286000" bIns="45720" rtlCol="0" anchor="b">
            <a:normAutofit/>
          </a:bodyPr>
          <a:lstStyle>
            <a:lvl1pPr>
              <a:defRPr lang="en-US" sz="6000" dirty="0"/>
            </a:lvl1pPr>
          </a:lstStyle>
          <a:p>
            <a:pPr lvl="0"/>
            <a:r>
              <a:rPr lang="en-US" dirty="0"/>
              <a:t>Click to edit Master title style</a:t>
            </a:r>
          </a:p>
        </p:txBody>
      </p:sp>
      <p:sp>
        <p:nvSpPr>
          <p:cNvPr id="6" name="Subtitle 2">
            <a:extLst>
              <a:ext uri="{FF2B5EF4-FFF2-40B4-BE49-F238E27FC236}">
                <a16:creationId xmlns:a16="http://schemas.microsoft.com/office/drawing/2014/main" id="{B6DADE99-E3CE-8A7B-349A-714ACCF251FD}"/>
              </a:ext>
            </a:extLst>
          </p:cNvPr>
          <p:cNvSpPr>
            <a:spLocks noGrp="1"/>
          </p:cNvSpPr>
          <p:nvPr>
            <p:ph type="subTitle" idx="1"/>
          </p:nvPr>
        </p:nvSpPr>
        <p:spPr>
          <a:xfrm>
            <a:off x="0" y="5586478"/>
            <a:ext cx="12192000" cy="1271522"/>
          </a:xfrm>
          <a:solidFill>
            <a:schemeClr val="bg2">
              <a:alpha val="50000"/>
            </a:schemeClr>
          </a:solidFill>
        </p:spPr>
        <p:txBody>
          <a:bodyPr vert="horz" lIns="777240" tIns="45720" rIns="2286000" bIns="45720" rtlCol="0" anchor="t">
            <a:normAutofit/>
          </a:bodyPr>
          <a:lstStyle>
            <a:lvl1pPr marL="0" indent="0">
              <a:buNone/>
              <a:defRPr lang="en-US" sz="2000" dirty="0"/>
            </a:lvl1pPr>
          </a:lstStyle>
          <a:p>
            <a:pPr lvl="0"/>
            <a:r>
              <a:rPr lang="en-US" dirty="0"/>
              <a:t>Click to edit Master subtitle style</a:t>
            </a:r>
          </a:p>
        </p:txBody>
      </p:sp>
      <p:sp>
        <p:nvSpPr>
          <p:cNvPr id="13" name="Slide Number Placeholder 5">
            <a:extLst>
              <a:ext uri="{FF2B5EF4-FFF2-40B4-BE49-F238E27FC236}">
                <a16:creationId xmlns:a16="http://schemas.microsoft.com/office/drawing/2014/main" id="{92E398B4-AE63-C902-83C3-1A4A85D8BA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008CFED4-8CC8-E28A-89D6-61226616DEC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031F4DFA-B85C-EFE8-48B9-F27537048D33}"/>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96E56145-139A-45B3-88FA-F743CAE4E319}" type="datetime1">
              <a:rPr lang="en-US" smtClean="0"/>
              <a:t>4/27/2026</a:t>
            </a:fld>
            <a:endParaRPr lang="en-US"/>
          </a:p>
        </p:txBody>
      </p:sp>
    </p:spTree>
    <p:extLst>
      <p:ext uri="{BB962C8B-B14F-4D97-AF65-F5344CB8AC3E}">
        <p14:creationId xmlns:p14="http://schemas.microsoft.com/office/powerpoint/2010/main" val="289311822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2" y="1260124"/>
            <a:ext cx="9643872" cy="4016044"/>
          </a:xfrm>
        </p:spPr>
        <p:txBody>
          <a:bodyPr vert="horz" lIns="91440" tIns="45720" rIns="91440" bIns="45720" rtlCol="0" anchor="b">
            <a:normAutofit/>
          </a:bodyPr>
          <a:lstStyle>
            <a:lvl1pPr>
              <a:defRPr lang="en-US" sz="8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2754" y="5586478"/>
            <a:ext cx="9633390" cy="684051"/>
          </a:xfrm>
        </p:spPr>
        <p:txBody>
          <a:bodyPr vert="horz" lIns="91440" tIns="45720" rIns="91440" bIns="45720" rtlCol="0" anchor="b">
            <a:normAutofit/>
          </a:bodyPr>
          <a:lstStyle>
            <a:lvl1pPr marL="0" indent="0">
              <a:buNone/>
              <a:defRPr lang="en-US" sz="2000" dirty="0"/>
            </a:lvl1pPr>
          </a:lstStyle>
          <a:p>
            <a:pPr lvl="0"/>
            <a:r>
              <a:rPr lang="en-US" dirty="0"/>
              <a:t>Click to edit Master subtitle style</a:t>
            </a:r>
          </a:p>
        </p:txBody>
      </p:sp>
      <p:sp>
        <p:nvSpPr>
          <p:cNvPr id="30" name="Slide Number Placeholder 5">
            <a:extLst>
              <a:ext uri="{FF2B5EF4-FFF2-40B4-BE49-F238E27FC236}">
                <a16:creationId xmlns:a16="http://schemas.microsoft.com/office/drawing/2014/main" id="{57C6A260-43E4-A5BD-9313-44FB4C8FD8E5}"/>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2"/>
                </a:solidFill>
                <a:latin typeface="+mj-lt"/>
              </a:defRPr>
            </a:lvl1pPr>
          </a:lstStyle>
          <a:p>
            <a:fld id="{7ECAF3DD-865B-4F9E-8AEE-28157E83B0D8}" type="slidenum">
              <a:rPr lang="en-US" smtClean="0"/>
              <a:pPr/>
              <a:t>‹#›</a:t>
            </a:fld>
            <a:endParaRPr lang="en-US" dirty="0">
              <a:latin typeface="+mj-lt"/>
            </a:endParaRPr>
          </a:p>
        </p:txBody>
      </p:sp>
      <p:sp>
        <p:nvSpPr>
          <p:cNvPr id="4" name="Footer Placeholder 3">
            <a:extLst>
              <a:ext uri="{FF2B5EF4-FFF2-40B4-BE49-F238E27FC236}">
                <a16:creationId xmlns:a16="http://schemas.microsoft.com/office/drawing/2014/main" id="{66F1631E-53EB-24F5-F76E-4F04521F6DC9}"/>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29" name="Date Placeholder 3">
            <a:extLst>
              <a:ext uri="{FF2B5EF4-FFF2-40B4-BE49-F238E27FC236}">
                <a16:creationId xmlns:a16="http://schemas.microsoft.com/office/drawing/2014/main" id="{356155AC-04E0-CB97-F010-9D55F5F5B64F}"/>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2"/>
                </a:solidFill>
                <a:latin typeface="+mj-lt"/>
              </a:defRPr>
            </a:lvl1pPr>
          </a:lstStyle>
          <a:p>
            <a:fld id="{817601D0-08EE-4682-8251-778D57A7E59F}" type="datetime1">
              <a:rPr lang="en-US" smtClean="0"/>
              <a:t>4/27/2026</a:t>
            </a:fld>
            <a:endParaRPr lang="en-US">
              <a:latin typeface="+mj-lt"/>
            </a:endParaRPr>
          </a:p>
        </p:txBody>
      </p:sp>
    </p:spTree>
    <p:extLst>
      <p:ext uri="{BB962C8B-B14F-4D97-AF65-F5344CB8AC3E}">
        <p14:creationId xmlns:p14="http://schemas.microsoft.com/office/powerpoint/2010/main" val="23472887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2" y="1260124"/>
            <a:ext cx="9613392" cy="2978026"/>
          </a:xfrm>
        </p:spPr>
        <p:txBody>
          <a:bodyPr vert="horz" lIns="91440" tIns="45720" rIns="91440" bIns="45720" rtlCol="0" anchor="t">
            <a:normAutofit/>
          </a:bodyPr>
          <a:lstStyle>
            <a:lvl1pPr>
              <a:defRPr lang="en-US" sz="8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7512" y="5596127"/>
            <a:ext cx="7272528" cy="684052"/>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15" name="Slide Number Placeholder 5">
            <a:extLst>
              <a:ext uri="{FF2B5EF4-FFF2-40B4-BE49-F238E27FC236}">
                <a16:creationId xmlns:a16="http://schemas.microsoft.com/office/drawing/2014/main" id="{CCE12327-0DBC-89BC-C60D-F10DD6C51F65}"/>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AD0783AD-1C4D-25CE-23D9-0E1ABAF26805}"/>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4" name="Date Placeholder 3">
            <a:extLst>
              <a:ext uri="{FF2B5EF4-FFF2-40B4-BE49-F238E27FC236}">
                <a16:creationId xmlns:a16="http://schemas.microsoft.com/office/drawing/2014/main" id="{0079EBF4-5BB8-6610-5CA9-9590C73BE55A}"/>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9AEA953-F661-4DC3-A0D2-B373BF29D9D6}" type="datetime1">
              <a:rPr lang="en-US" smtClean="0"/>
              <a:t>4/27/2026</a:t>
            </a:fld>
            <a:endParaRPr lang="en-US"/>
          </a:p>
        </p:txBody>
      </p:sp>
    </p:spTree>
    <p:extLst>
      <p:ext uri="{BB962C8B-B14F-4D97-AF65-F5344CB8AC3E}">
        <p14:creationId xmlns:p14="http://schemas.microsoft.com/office/powerpoint/2010/main" val="21043067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9892" y="1260123"/>
            <a:ext cx="10872216" cy="3012032"/>
          </a:xfrm>
        </p:spPr>
        <p:txBody>
          <a:bodyPr anchor="b">
            <a:normAutofit/>
          </a:bodyPr>
          <a:lstStyle>
            <a:lvl1pPr algn="ctr">
              <a:defRPr sz="8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592115"/>
            <a:ext cx="7588155" cy="1688063"/>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Slide Number Placeholder 5">
            <a:extLst>
              <a:ext uri="{FF2B5EF4-FFF2-40B4-BE49-F238E27FC236}">
                <a16:creationId xmlns:a16="http://schemas.microsoft.com/office/drawing/2014/main" id="{FAFE07ED-31D7-7A85-4532-82403B99B04A}"/>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E5AF8273-94AD-6BE6-8CBB-845CAE6B0C35}"/>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4" name="Date Placeholder 3">
            <a:extLst>
              <a:ext uri="{FF2B5EF4-FFF2-40B4-BE49-F238E27FC236}">
                <a16:creationId xmlns:a16="http://schemas.microsoft.com/office/drawing/2014/main" id="{AB0BDEA6-A6F0-73B8-F39C-CD7566F660FF}"/>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BDCAF013-27A5-43A7-9ADC-F67B09F12BCD}" type="datetime1">
              <a:rPr lang="en-US" smtClean="0"/>
              <a:t>4/27/2026</a:t>
            </a:fld>
            <a:endParaRPr lang="en-US"/>
          </a:p>
        </p:txBody>
      </p:sp>
    </p:spTree>
    <p:extLst>
      <p:ext uri="{BB962C8B-B14F-4D97-AF65-F5344CB8AC3E}">
        <p14:creationId xmlns:p14="http://schemas.microsoft.com/office/powerpoint/2010/main" val="203894345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67512" y="1417671"/>
            <a:ext cx="7909560" cy="4906929"/>
          </a:xfrm>
        </p:spPr>
        <p:txBody>
          <a:bodyPr vert="horz" lIns="91440" tIns="45720" rIns="91440" bIns="45720" rtlCol="0" anchor="b">
            <a:normAutofit/>
          </a:bodyPr>
          <a:lstStyle>
            <a:lvl1pPr>
              <a:defRPr lang="en-US" sz="7400" dirty="0">
                <a:solidFill>
                  <a:schemeClr val="tx1"/>
                </a:solidFill>
              </a:defRPr>
            </a:lvl1pPr>
          </a:lstStyle>
          <a:p>
            <a:pPr lvl="0"/>
            <a:r>
              <a:rPr lang="en-US" dirty="0"/>
              <a:t>Section Header</a:t>
            </a:r>
          </a:p>
        </p:txBody>
      </p:sp>
      <p:sp>
        <p:nvSpPr>
          <p:cNvPr id="14" name="Slide Number Placeholder 5">
            <a:extLst>
              <a:ext uri="{FF2B5EF4-FFF2-40B4-BE49-F238E27FC236}">
                <a16:creationId xmlns:a16="http://schemas.microsoft.com/office/drawing/2014/main" id="{5DA50637-A622-7C30-4294-5F1922E2884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2"/>
                </a:solidFill>
                <a:latin typeface="+mj-lt"/>
              </a:defRPr>
            </a:lvl1pPr>
          </a:lstStyle>
          <a:p>
            <a:fld id="{7ECAF3DD-865B-4F9E-8AEE-28157E83B0D8}" type="slidenum">
              <a:rPr lang="en-US" smtClean="0"/>
              <a:pPr/>
              <a:t>‹#›</a:t>
            </a:fld>
            <a:endParaRPr lang="en-US" dirty="0">
              <a:latin typeface="+mj-lt"/>
            </a:endParaRPr>
          </a:p>
        </p:txBody>
      </p:sp>
      <p:sp>
        <p:nvSpPr>
          <p:cNvPr id="3" name="Footer Placeholder 3">
            <a:extLst>
              <a:ext uri="{FF2B5EF4-FFF2-40B4-BE49-F238E27FC236}">
                <a16:creationId xmlns:a16="http://schemas.microsoft.com/office/drawing/2014/main" id="{965AD4B1-7C0F-72F1-2A34-6A72E98A14B9}"/>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3" name="Date Placeholder 3">
            <a:extLst>
              <a:ext uri="{FF2B5EF4-FFF2-40B4-BE49-F238E27FC236}">
                <a16:creationId xmlns:a16="http://schemas.microsoft.com/office/drawing/2014/main" id="{7743094F-E5D5-33D5-ADFF-BFE94FDF5CFB}"/>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2"/>
                </a:solidFill>
                <a:latin typeface="+mj-lt"/>
              </a:defRPr>
            </a:lvl1pPr>
          </a:lstStyle>
          <a:p>
            <a:fld id="{65B2509D-965F-4D5C-AA8C-1314C4C48EBF}" type="datetime1">
              <a:rPr lang="en-US" smtClean="0"/>
              <a:t>4/27/2026</a:t>
            </a:fld>
            <a:endParaRPr lang="en-US">
              <a:latin typeface="+mj-lt"/>
            </a:endParaRPr>
          </a:p>
        </p:txBody>
      </p:sp>
    </p:spTree>
    <p:extLst>
      <p:ext uri="{BB962C8B-B14F-4D97-AF65-F5344CB8AC3E}">
        <p14:creationId xmlns:p14="http://schemas.microsoft.com/office/powerpoint/2010/main" val="12010340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67512" y="4592116"/>
            <a:ext cx="3752088" cy="1688062"/>
          </a:xfrm>
        </p:spPr>
        <p:txBody>
          <a:bodyPr anchor="b">
            <a:normAutofit/>
          </a:bodyPr>
          <a:lstStyle>
            <a:lvl1pPr>
              <a:defRPr sz="7200"/>
            </a:lvl1pPr>
          </a:lstStyle>
          <a:p>
            <a:r>
              <a:rPr lang="en-US" dirty="0"/>
              <a:t>Click to edit Master title style</a:t>
            </a:r>
          </a:p>
        </p:txBody>
      </p:sp>
      <p:sp>
        <p:nvSpPr>
          <p:cNvPr id="12" name="Slide Number Placeholder 5">
            <a:extLst>
              <a:ext uri="{FF2B5EF4-FFF2-40B4-BE49-F238E27FC236}">
                <a16:creationId xmlns:a16="http://schemas.microsoft.com/office/drawing/2014/main" id="{9ED8BA8E-A006-8C0A-F38E-602DF5AF093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9A35277B-D24E-0714-C9C2-B2B7094606C6}"/>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00FB8408-E1DE-0075-A836-ACF00DE74CEB}"/>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E71648E9-1ACD-47F4-BD5E-FC035F672F21}" type="datetime1">
              <a:rPr lang="en-US" smtClean="0"/>
              <a:t>4/27/2026</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41848" y="1283188"/>
            <a:ext cx="5897880" cy="4996990"/>
          </a:xfrm>
        </p:spPr>
        <p:txBody>
          <a:bodyPr>
            <a:normAutofit/>
          </a:bodyPr>
          <a:lstStyle>
            <a:lvl1pPr marL="457200" indent="-457200">
              <a:spcAft>
                <a:spcPts val="1200"/>
              </a:spcAft>
              <a:buFont typeface="+mj-lt"/>
              <a:buNone/>
              <a:defRPr sz="2400"/>
            </a:lvl1pPr>
            <a:lvl2pPr marL="685800" indent="-457200">
              <a:spcAft>
                <a:spcPts val="1200"/>
              </a:spcAft>
              <a:buFont typeface="+mj-lt"/>
              <a:buNone/>
              <a:defRPr sz="2000"/>
            </a:lvl2pPr>
            <a:lvl3pPr marL="800100" indent="-342900">
              <a:spcAft>
                <a:spcPts val="1200"/>
              </a:spcAft>
              <a:buFont typeface="+mj-lt"/>
              <a:buNone/>
              <a:defRPr sz="1800"/>
            </a:lvl3pPr>
            <a:lvl4pPr marL="1028700" indent="-342900">
              <a:spcAft>
                <a:spcPts val="1200"/>
              </a:spcAft>
              <a:buFont typeface="+mj-lt"/>
              <a:buNone/>
              <a:defRPr sz="1800"/>
            </a:lvl4pPr>
            <a:lvl5pPr marL="1257300" indent="-342900">
              <a:spcAft>
                <a:spcPts val="1200"/>
              </a:spcAft>
              <a:buFont typeface="+mj-lt"/>
              <a:buNone/>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8872208"/>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41849" y="1260124"/>
            <a:ext cx="5862658" cy="1004010"/>
          </a:xfrm>
        </p:spPr>
        <p:txBody>
          <a:bodyPr anchor="b">
            <a:normAutofit/>
          </a:bodyPr>
          <a:lstStyle>
            <a:lvl1pPr>
              <a:defRPr sz="7200"/>
            </a:lvl1pPr>
          </a:lstStyle>
          <a:p>
            <a:r>
              <a:rPr lang="en-US" dirty="0"/>
              <a:t>Click to edit Master title style</a:t>
            </a:r>
          </a:p>
        </p:txBody>
      </p:sp>
      <p:sp>
        <p:nvSpPr>
          <p:cNvPr id="13" name="Slide Number Placeholder 5">
            <a:extLst>
              <a:ext uri="{FF2B5EF4-FFF2-40B4-BE49-F238E27FC236}">
                <a16:creationId xmlns:a16="http://schemas.microsoft.com/office/drawing/2014/main" id="{7BCE8229-9007-2FAE-541D-CF30EAC420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2004FD0C-EB35-93A6-EC72-0F5DE0E272F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F01E1BC1-6226-4EA7-B474-B8325F678C4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01021C2D-F782-4D42-9559-DD770C4FCA33}" type="datetime1">
              <a:rPr lang="en-US" smtClean="0"/>
              <a:t>4/27/2026</a:t>
            </a:fld>
            <a:endParaRPr lang="en-US"/>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67512" y="1261872"/>
            <a:ext cx="4634315" cy="500429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41848" y="2568329"/>
            <a:ext cx="5897880" cy="3711850"/>
          </a:xfrm>
        </p:spPr>
        <p:txBody>
          <a:bodyPr>
            <a:normAutofit/>
          </a:bodyPr>
          <a:lstStyle>
            <a:lvl1pPr marL="457200" indent="-457200">
              <a:spcAft>
                <a:spcPts val="600"/>
              </a:spcAft>
              <a:buFont typeface="+mj-lt"/>
              <a:buAutoNum type="arabicPeriod"/>
              <a:defRPr sz="2000"/>
            </a:lvl1pPr>
            <a:lvl2pPr marL="571500" indent="-342900">
              <a:spcAft>
                <a:spcPts val="600"/>
              </a:spcAft>
              <a:buFont typeface="+mj-lt"/>
              <a:buAutoNum type="alphaLcPeriod"/>
              <a:defRPr sz="1800"/>
            </a:lvl2pPr>
            <a:lvl3pPr marL="800100" indent="-342900">
              <a:spcAft>
                <a:spcPts val="600"/>
              </a:spcAft>
              <a:buFont typeface="+mj-lt"/>
              <a:buAutoNum type="romanLcPeriod"/>
              <a:defRPr sz="1600"/>
            </a:lvl3pPr>
            <a:lvl4pPr marL="1028700" indent="-342900">
              <a:spcAft>
                <a:spcPts val="600"/>
              </a:spcAft>
              <a:buFont typeface="+mj-lt"/>
              <a:buAutoNum type="arabicParenR"/>
              <a:defRPr sz="1400"/>
            </a:lvl4pPr>
            <a:lvl5pPr>
              <a:spcAft>
                <a:spcPts val="600"/>
              </a:spcAft>
              <a:buFont typeface="+mj-lt"/>
              <a:buAutoNum type="romanL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7628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95856" y="1580083"/>
            <a:ext cx="8400288" cy="1688061"/>
          </a:xfrm>
        </p:spPr>
        <p:txBody>
          <a:bodyPr anchor="b">
            <a:normAutofit/>
          </a:bodyPr>
          <a:lstStyle>
            <a:lvl1pPr algn="ct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3D88E5CD-667C-25ED-8BCA-A5BE1A8E3EA0}"/>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997D79AB-D4D3-090F-161F-760A912F9575}"/>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0FF089D4-4A77-D29A-52E7-D665AAF4543F}"/>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C08E3F2-FA4C-45C3-B304-C7155F821EF4}" type="datetime1">
              <a:rPr lang="en-US" smtClean="0"/>
              <a:t>4/27/2026</a:t>
            </a:fld>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154680" y="3588104"/>
            <a:ext cx="5897880" cy="1688062"/>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237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911094" y="1580083"/>
            <a:ext cx="5897881" cy="1688061"/>
          </a:xfrm>
        </p:spPr>
        <p:txBody>
          <a:bodyPr anchor="b">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C201908F-A131-1AC9-55DC-24F30F3D9396}"/>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0CFA71DD-9DE1-BEED-E848-60BD2C61C4C4}"/>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0DD6374B-C852-C9D4-33D1-2CFFC45F7BE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98660297-D8F2-43D6-A03C-5CF88A6EFBC3}" type="datetime1">
              <a:rPr lang="en-US" smtClean="0"/>
              <a:t>4/27/2026</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398263" y="3588103"/>
            <a:ext cx="5897881" cy="20080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117590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1580082"/>
            <a:ext cx="3425951" cy="3696085"/>
          </a:xfrm>
        </p:spPr>
        <p:txBody>
          <a:bodyPr anchor="t">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2B83B9E2-E297-4012-1ECB-FA03F04BAFFF}"/>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57704DBE-D116-ED60-D1CF-18F68FE5C20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E4419A51-22C5-527A-E9A2-55754680A4A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4BDE8FE-5F50-4185-919E-FC4EE33352DD}" type="datetime1">
              <a:rPr lang="en-US" smtClean="0"/>
              <a:t>4/27/2026</a:t>
            </a:fld>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398263" y="1580082"/>
            <a:ext cx="7126225"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5249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1580083"/>
            <a:ext cx="3410711" cy="4700096"/>
          </a:xfrm>
        </p:spPr>
        <p:txBody>
          <a:bodyPr anchor="t">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1A5310C2-C284-D8C3-9305-365864CDBB49}"/>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E9BA3B80-47BF-CB3F-B5FD-9891B8B1B36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C84059C7-F1E0-7CC6-AD88-A02B403DF39E}"/>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9DB681F3-0509-4A81-9DD5-419606C45B5D}" type="datetime1">
              <a:rPr lang="en-US" smtClean="0"/>
              <a:t>4/27/2026</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398264" y="1580083"/>
            <a:ext cx="7126224" cy="47000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2853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1" y="985802"/>
            <a:ext cx="3410711" cy="2602303"/>
          </a:xfrm>
        </p:spPr>
        <p:txBody>
          <a:bodyPr anchor="t">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B86EE7AF-7DD3-DC19-6D34-E940BB3523D6}"/>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97109FC5-1FFE-CF58-7E13-C19F02C3F5C7}"/>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2F968FDB-AE03-25F6-2343-C1F6FC98A6B6}"/>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B9D778C0-E5EB-44EE-A66D-646756E7A69F}" type="datetime1">
              <a:rPr lang="en-US" smtClean="0"/>
              <a:t>4/27/2026</a:t>
            </a:fld>
            <a:endParaRPr lang="en-US"/>
          </a:p>
        </p:txBody>
      </p:sp>
      <p:sp>
        <p:nvSpPr>
          <p:cNvPr id="3" name="Content Placeholder 7">
            <a:extLst>
              <a:ext uri="{FF2B5EF4-FFF2-40B4-BE49-F238E27FC236}">
                <a16:creationId xmlns:a16="http://schemas.microsoft.com/office/drawing/2014/main" id="{5E5EC60F-1A48-E51E-B856-ADF7D557AF60}"/>
              </a:ext>
            </a:extLst>
          </p:cNvPr>
          <p:cNvSpPr>
            <a:spLocks noGrp="1"/>
          </p:cNvSpPr>
          <p:nvPr>
            <p:ph sz="quarter" idx="14"/>
          </p:nvPr>
        </p:nvSpPr>
        <p:spPr>
          <a:xfrm>
            <a:off x="4398264" y="985802"/>
            <a:ext cx="7141464" cy="52943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6231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7">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1" y="985802"/>
            <a:ext cx="3410711" cy="5294377"/>
          </a:xfrm>
        </p:spPr>
        <p:txBody>
          <a:bodyPr anchor="b">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B86EE7AF-7DD3-DC19-6D34-E940BB3523D6}"/>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DBE86BA4-9811-C1B5-796E-C61FA5F0EC5A}"/>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2F968FDB-AE03-25F6-2343-C1F6FC98A6B6}"/>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63A7118-B3C6-4EBA-A0E2-4AEA652F57A1}" type="datetime1">
              <a:rPr lang="en-US" smtClean="0"/>
              <a:t>4/27/2026</a:t>
            </a:fld>
            <a:endParaRPr lang="en-US"/>
          </a:p>
        </p:txBody>
      </p:sp>
      <p:sp>
        <p:nvSpPr>
          <p:cNvPr id="3" name="Content Placeholder 7">
            <a:extLst>
              <a:ext uri="{FF2B5EF4-FFF2-40B4-BE49-F238E27FC236}">
                <a16:creationId xmlns:a16="http://schemas.microsoft.com/office/drawing/2014/main" id="{ED0FE484-E6A5-7D93-A7B2-C71CD2671A71}"/>
              </a:ext>
            </a:extLst>
          </p:cNvPr>
          <p:cNvSpPr>
            <a:spLocks noGrp="1"/>
          </p:cNvSpPr>
          <p:nvPr>
            <p:ph sz="quarter" idx="14"/>
          </p:nvPr>
        </p:nvSpPr>
        <p:spPr>
          <a:xfrm>
            <a:off x="4398264" y="985802"/>
            <a:ext cx="7141464" cy="52943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969378"/>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98263" y="1260122"/>
            <a:ext cx="7126225" cy="1004010"/>
          </a:xfrm>
        </p:spPr>
        <p:txBody>
          <a:bodyPr anchor="b">
            <a:normAutofit/>
          </a:bodyPr>
          <a:lstStyle>
            <a:lvl1pPr>
              <a:defRPr sz="4000"/>
            </a:lvl1pPr>
          </a:lstStyle>
          <a:p>
            <a:r>
              <a:rPr lang="en-US" dirty="0"/>
              <a:t>Click to edit Master title style</a:t>
            </a:r>
          </a:p>
        </p:txBody>
      </p:sp>
      <p:sp>
        <p:nvSpPr>
          <p:cNvPr id="12" name="Slide Number Placeholder 5">
            <a:extLst>
              <a:ext uri="{FF2B5EF4-FFF2-40B4-BE49-F238E27FC236}">
                <a16:creationId xmlns:a16="http://schemas.microsoft.com/office/drawing/2014/main" id="{EBF44B22-81A3-5C11-73E6-B955ED9DDEB7}"/>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E9DF2317-5307-1F2B-B3F1-77031B8F1A44}"/>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D5AAA207-A5C4-56FC-5D30-CD58B9341880}"/>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89F8195-FAEE-47A9-804C-E84DD4E62923}" type="datetime1">
              <a:rPr lang="en-US" smtClean="0"/>
              <a:t>4/27/2026</a:t>
            </a:fld>
            <a:endParaRPr lang="en-US"/>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667512" y="1260123"/>
            <a:ext cx="3410711" cy="5020056"/>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398265" y="2584093"/>
            <a:ext cx="7126224"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3737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1"/>
            <a:ext cx="7141464" cy="1004011"/>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A4B5B55D-2B4C-9E36-9E67-3505A733219E}"/>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DBB043B8-CC94-789F-E530-4DF519EEA3F2}"/>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7" name="Date Placeholder 3">
            <a:extLst>
              <a:ext uri="{FF2B5EF4-FFF2-40B4-BE49-F238E27FC236}">
                <a16:creationId xmlns:a16="http://schemas.microsoft.com/office/drawing/2014/main" id="{FDC335D7-A0F7-BD3D-BF97-982A94656D2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50D3EE2A-95C7-4C56-A79A-AF03B1B5A7C8}" type="datetime1">
              <a:rPr lang="en-US" smtClean="0"/>
              <a:t>4/27/2026</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2" y="2584094"/>
            <a:ext cx="7141464"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29016" y="1260122"/>
            <a:ext cx="3410712" cy="5020057"/>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728824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154680" y="1260122"/>
            <a:ext cx="8385048" cy="1004010"/>
          </a:xfrm>
        </p:spPr>
        <p:txBody>
          <a:bodyPr anchor="b">
            <a:normAutofit/>
          </a:bodyPr>
          <a:lstStyle>
            <a:lvl1pPr>
              <a:defRPr sz="4000"/>
            </a:lvl1pPr>
          </a:lstStyle>
          <a:p>
            <a:r>
              <a:rPr lang="en-US" dirty="0"/>
              <a:t>Click to edit Master title style</a:t>
            </a:r>
          </a:p>
        </p:txBody>
      </p:sp>
      <p:sp>
        <p:nvSpPr>
          <p:cNvPr id="14" name="Slide Number Placeholder 5">
            <a:extLst>
              <a:ext uri="{FF2B5EF4-FFF2-40B4-BE49-F238E27FC236}">
                <a16:creationId xmlns:a16="http://schemas.microsoft.com/office/drawing/2014/main" id="{DE0EDC41-A2C4-8CCD-B67B-6AC19F5C3EFF}"/>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2A6FEF80-5427-AC06-FBE6-7B508E000D80}"/>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3" name="Date Placeholder 3">
            <a:extLst>
              <a:ext uri="{FF2B5EF4-FFF2-40B4-BE49-F238E27FC236}">
                <a16:creationId xmlns:a16="http://schemas.microsoft.com/office/drawing/2014/main" id="{AD3E4458-96F1-7F5C-6181-D0D27E03167D}"/>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B9349C3D-A8C4-4AA1-A98E-1056B589D2B7}" type="datetime1">
              <a:rPr lang="en-US" smtClean="0"/>
              <a:t>4/27/2026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1" y="1260123"/>
            <a:ext cx="2167129" cy="502005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3154680" y="2584094"/>
            <a:ext cx="8369808"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892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09" y="1261872"/>
            <a:ext cx="8385049" cy="1027074"/>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3FB53CBC-C7D5-BE96-42C9-5AAA981879DA}"/>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10EECF8C-0C46-0E43-4558-0F8C402813C0}"/>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23B3AA0F-2358-6DB4-C617-B03E73D5FFE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3726E815-75B0-4614-92F7-BD367E20C4E3}" type="datetime1">
              <a:rPr lang="en-US" smtClean="0"/>
              <a:t>4/27/2026</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1" y="2584092"/>
            <a:ext cx="8385048" cy="369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9372601" y="1261872"/>
            <a:ext cx="2151888" cy="5018307"/>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57638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885431" y="1260122"/>
            <a:ext cx="4654297" cy="1004009"/>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1A4D1053-884E-2834-2D03-511FB6195E33}"/>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3E831349-76B0-627A-3E4B-D553FAE86551}"/>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CA9CCFE9-2B59-7691-C45A-6E839A016DF4}"/>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3FD556D2-FA47-46C5-A609-377AE88E2EE7}" type="datetime1">
              <a:rPr lang="en-US" smtClean="0"/>
              <a:t>4/27/2026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1261872"/>
            <a:ext cx="5897879" cy="5004290"/>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885431" y="2584093"/>
            <a:ext cx="4654297"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14338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2"/>
            <a:ext cx="4654296" cy="1004010"/>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DBF00F9C-205B-81C5-6180-2E06739DAD6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A0F2BA95-39FC-18B4-5653-76E60E40B8A5}"/>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D06DFB43-B155-62E3-B572-4F16FC492152}"/>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D2E3C2C-8032-4A70-BAC0-53E5F160545E}" type="datetime1">
              <a:rPr lang="en-US" smtClean="0"/>
              <a:t>4/27/2026</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67512" y="2584093"/>
            <a:ext cx="4654296"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1260122"/>
            <a:ext cx="5880800" cy="502005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2270722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1" y="4592116"/>
            <a:ext cx="4974337" cy="1688063"/>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61ADEBC8-C157-BE2E-7400-E9AB57520178}"/>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A727BF52-DE0B-B350-6511-8DF5414DC789}"/>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9FB95C57-5544-14E7-C212-633EA7147FC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6389D7D8-FC2E-4190-898F-1892B48FB8DA}" type="datetime1">
              <a:rPr lang="en-US" smtClean="0"/>
              <a:t>4/27/2026</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67512" y="1260123"/>
            <a:ext cx="4951958" cy="30120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29016" y="4272155"/>
            <a:ext cx="3395472" cy="1997514"/>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8197888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3"/>
            <a:ext cx="10872216" cy="1004010"/>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61ADEBC8-C157-BE2E-7400-E9AB57520178}"/>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76B9F801-2896-6C4E-7B87-B0B8D2692BA9}"/>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9FB95C57-5544-14E7-C212-633EA7147FC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23B81B63-4F4E-4260-AE70-7F34DF91DF77}" type="datetime1">
              <a:rPr lang="en-US" smtClean="0"/>
              <a:t>4/27/2026</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67512" y="2584095"/>
            <a:ext cx="10872216" cy="16880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4592115"/>
            <a:ext cx="10872216" cy="1688064"/>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1294437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29017" y="1260122"/>
            <a:ext cx="3395471" cy="2008022"/>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DB3A19B8-D27C-60F2-CCE1-9B2FE208D4B4}"/>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5A1A6486-75F8-1B85-1DC5-D9B9240EEE02}"/>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756EEBDA-EC71-4385-DB53-41C22E785474}"/>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E95A402-7419-498A-A98C-BC10C9D9E62D}" type="datetime1">
              <a:rPr lang="en-US" smtClean="0"/>
              <a:t>4/27/2026</a:t>
            </a:fld>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67511" y="1260122"/>
            <a:ext cx="7141465" cy="5020057"/>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29015" y="3588105"/>
            <a:ext cx="3410713" cy="269207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06180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1" y="1260122"/>
            <a:ext cx="3410710" cy="2008022"/>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75FF7B8E-8644-33FB-5A6E-02F11C5542D2}"/>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06C8FF2C-ECDB-3C80-34C6-03494864778B}"/>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71E01ADE-6A9B-F59C-F74A-6468B6F9CDB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67C6F2A-F4B3-4F44-A388-FF5233ABC527}" type="datetime1">
              <a:rPr lang="en-US" smtClean="0"/>
              <a:t>4/27/2026</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67511" y="3588105"/>
            <a:ext cx="3410711" cy="269207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4398263" y="1260122"/>
            <a:ext cx="7126225" cy="5020057"/>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1903063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4592115"/>
            <a:ext cx="4654296" cy="1688063"/>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39A92118-3DF4-2424-85AC-8ED02E2C66C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824FEFCB-BC12-FCF8-8106-AEB614BAD700}"/>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6F3F6702-15C0-4E20-444E-5921157E0942}"/>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01B1B67D-B094-4A84-BC89-E29D9EFC45B3}" type="datetime1">
              <a:rPr lang="en-US" smtClean="0"/>
              <a:t>4/27/2026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1260122"/>
            <a:ext cx="10887457" cy="3012033"/>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641847" y="4592115"/>
            <a:ext cx="5913121" cy="168806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00925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0" y="3572339"/>
            <a:ext cx="3410713" cy="2707840"/>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8C29D452-4290-AF7B-A928-BE3D83E36494}"/>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99F289CA-951A-9E32-F0F8-4551AB910757}"/>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A4EC5306-39CD-9B46-EF6C-7D0453859F30}"/>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CED1FEB8-BE8B-43F2-985F-302B2C416D66}" type="datetime1">
              <a:rPr lang="en-US" smtClean="0"/>
              <a:t>4/27/2026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1261872"/>
            <a:ext cx="10872216" cy="199225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398265" y="3588106"/>
            <a:ext cx="7126224" cy="269207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41086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1" y="1260121"/>
            <a:ext cx="3410712" cy="2008021"/>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C91B962A-9F00-E9C8-C37D-B133691D4453}"/>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2DDF310E-58A5-07FC-4ACF-A497529411D0}"/>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C7C8D897-C374-7A6F-BEED-22F80EF2E11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127A4B6-6434-4FBE-A6ED-A07EC373AA47}" type="datetime1">
              <a:rPr lang="en-US" smtClean="0"/>
              <a:t>4/27/2026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398265" y="1260122"/>
            <a:ext cx="7126224" cy="2008021"/>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67512" y="3588106"/>
            <a:ext cx="10872216" cy="2692074"/>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5548180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4">
    <p:bg>
      <p:bgRef idx="1001">
        <a:schemeClr val="bg1"/>
      </p:bgRef>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D8D190F-4AD9-1493-D6E9-4312C8744ACC}"/>
              </a:ext>
            </a:extLst>
          </p:cNvPr>
          <p:cNvSpPr>
            <a:spLocks noGrp="1"/>
          </p:cNvSpPr>
          <p:nvPr>
            <p:ph type="title"/>
          </p:nvPr>
        </p:nvSpPr>
        <p:spPr>
          <a:xfrm>
            <a:off x="667512" y="1260122"/>
            <a:ext cx="10872216" cy="1004009"/>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F900D201-0F2A-159F-0160-00CC1D230D3D}"/>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2" name="Footer Placeholder 3">
            <a:extLst>
              <a:ext uri="{FF2B5EF4-FFF2-40B4-BE49-F238E27FC236}">
                <a16:creationId xmlns:a16="http://schemas.microsoft.com/office/drawing/2014/main" id="{AB7B2F7A-427C-CBDE-5E80-74CCE63A1B9E}"/>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289A2B14-20C4-D5EB-A86B-842E1230DA8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AB27BDA-AAC0-4DA8-BBDD-04965AEE49AE}" type="datetime1">
              <a:rPr lang="en-US" smtClean="0"/>
              <a:t>4/27/2026</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2" y="2584094"/>
            <a:ext cx="5897880"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885432" y="2584094"/>
            <a:ext cx="4639056" cy="3696085"/>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spTree>
    <p:extLst>
      <p:ext uri="{BB962C8B-B14F-4D97-AF65-F5344CB8AC3E}">
        <p14:creationId xmlns:p14="http://schemas.microsoft.com/office/powerpoint/2010/main" val="4102494643"/>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2"/>
            <a:ext cx="10872216" cy="1004009"/>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73A2EAFF-C6B2-37A8-E58D-5D3F3E8DC547}"/>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6E787D6A-B2C4-9067-158A-25EF772947AF}"/>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FCADB45D-F788-D3E9-0EC9-B9A177E8344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58ACD03D-933A-4322-AC92-AD22A072A17A}" type="datetime1">
              <a:rPr lang="en-US" smtClean="0"/>
              <a:t>4/27/2026</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2" y="2584094"/>
            <a:ext cx="3425952"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4398264" y="2584093"/>
            <a:ext cx="7126224" cy="3696085"/>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spTree>
    <p:extLst>
      <p:ext uri="{BB962C8B-B14F-4D97-AF65-F5344CB8AC3E}">
        <p14:creationId xmlns:p14="http://schemas.microsoft.com/office/powerpoint/2010/main" val="41066751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1872"/>
            <a:ext cx="10872216" cy="988243"/>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5BDE8171-69C8-B120-58D4-1407B9848CE2}"/>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B73D389F-7A28-F651-26AB-E5DDD5BC22EA}"/>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F8DF7310-550A-F0CB-F5F2-C221FE5EEC0D}"/>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E3B5C16E-44E5-4BAF-8F36-291C3913D8C8}" type="datetime1">
              <a:rPr lang="en-US" smtClean="0"/>
              <a:t>4/27/2026</a:t>
            </a:fld>
            <a:endParaRPr lang="en-US"/>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67513" y="2584094"/>
            <a:ext cx="4654296" cy="3716122"/>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641848" y="2584094"/>
            <a:ext cx="5882640" cy="36960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39639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4"/>
            <a:ext cx="4654296" cy="1004010"/>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BABAF444-0EFC-B8EE-DF68-7CD4EEBA3A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7DBC6452-8FE0-731A-B20B-59CF47CE749A}"/>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1C9BACBF-74CC-DF75-A77E-6C3DBA36664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4FF032E9-B94F-48D6-9953-A37CC3DD361D}" type="datetime1">
              <a:rPr lang="en-US" smtClean="0"/>
              <a:t>4/27/2026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2584094"/>
            <a:ext cx="4654296" cy="369608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641849" y="1260123"/>
            <a:ext cx="5882639" cy="50200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65164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4592116"/>
            <a:ext cx="3851146" cy="1688062"/>
          </a:xfrm>
        </p:spPr>
        <p:txBody>
          <a:bodyPr anchor="b">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D593EE06-439E-037F-0A22-AA611D80F26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3613FCCC-8ADB-1A41-6DDF-0B695DF18EF3}"/>
              </a:ext>
            </a:extLst>
          </p:cNvPr>
          <p:cNvSpPr>
            <a:spLocks noGrp="1"/>
          </p:cNvSpPr>
          <p:nvPr>
            <p:ph type="ftr" sz="quarter" idx="16"/>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ED966141-9B99-F2D0-A663-3003B791A31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20DC4C1-6C99-451D-B95A-6A6C83FBEA90}" type="datetime1">
              <a:rPr lang="en-US" smtClean="0"/>
              <a:t>4/27/2026</a:t>
            </a:fld>
            <a:endParaRPr lang="en-US"/>
          </a:p>
        </p:txBody>
      </p:sp>
      <p:sp>
        <p:nvSpPr>
          <p:cNvPr id="44" name="Picture Placeholder 43">
            <a:extLst>
              <a:ext uri="{FF2B5EF4-FFF2-40B4-BE49-F238E27FC236}">
                <a16:creationId xmlns:a16="http://schemas.microsoft.com/office/drawing/2014/main" id="{35F6B1E0-54AD-E2E3-07CF-89CD66B9EE36}"/>
              </a:ext>
            </a:extLst>
          </p:cNvPr>
          <p:cNvSpPr>
            <a:spLocks noGrp="1"/>
          </p:cNvSpPr>
          <p:nvPr>
            <p:ph type="pic" sz="quarter" idx="15"/>
          </p:nvPr>
        </p:nvSpPr>
        <p:spPr>
          <a:xfrm>
            <a:off x="667512" y="985802"/>
            <a:ext cx="3851146" cy="3286161"/>
          </a:xfrm>
          <a:blipFill>
            <a:blip r:embed="rId2">
              <a:alphaModFix amt="70000"/>
              <a:extLst>
                <a:ext uri="{28A0092B-C50C-407E-A947-70E740481C1C}">
                  <a14:useLocalDpi xmlns:a14="http://schemas.microsoft.com/office/drawing/2010/main" val="0"/>
                </a:ext>
              </a:extLst>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873752" y="985802"/>
            <a:ext cx="6665976" cy="52943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96097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985802"/>
            <a:ext cx="3410710" cy="2692075"/>
          </a:xfrm>
        </p:spPr>
        <p:txBody>
          <a:bodyPr anchor="t">
            <a:normAutofit/>
          </a:bodyPr>
          <a:lstStyle>
            <a:lvl1pPr>
              <a:defRPr sz="4000"/>
            </a:lvl1pPr>
          </a:lstStyle>
          <a:p>
            <a:r>
              <a:rPr lang="en-US" dirty="0"/>
              <a:t>Click to edit Master title style</a:t>
            </a:r>
          </a:p>
        </p:txBody>
      </p:sp>
      <p:sp>
        <p:nvSpPr>
          <p:cNvPr id="13" name="Slide Number Placeholder 5">
            <a:extLst>
              <a:ext uri="{FF2B5EF4-FFF2-40B4-BE49-F238E27FC236}">
                <a16:creationId xmlns:a16="http://schemas.microsoft.com/office/drawing/2014/main" id="{D593EE06-439E-037F-0A22-AA611D80F26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4237CAFE-8E53-72CD-67ED-D6FF3F989B91}"/>
              </a:ext>
            </a:extLst>
          </p:cNvPr>
          <p:cNvSpPr>
            <a:spLocks noGrp="1"/>
          </p:cNvSpPr>
          <p:nvPr>
            <p:ph type="ftr" sz="quarter" idx="16"/>
          </p:nvPr>
        </p:nvSpPr>
        <p:spPr>
          <a:xfrm>
            <a:off x="934122" y="181066"/>
            <a:ext cx="3144101" cy="365125"/>
          </a:xfrm>
        </p:spPr>
        <p:txBody>
          <a:bodyPr/>
          <a:lstStyle/>
          <a:p>
            <a:r>
              <a:rPr lang="en-US"/>
              <a:t>Presentation title</a:t>
            </a:r>
            <a:endParaRPr lang="en-US" dirty="0"/>
          </a:p>
        </p:txBody>
      </p:sp>
      <p:sp>
        <p:nvSpPr>
          <p:cNvPr id="12" name="Date Placeholder 3">
            <a:extLst>
              <a:ext uri="{FF2B5EF4-FFF2-40B4-BE49-F238E27FC236}">
                <a16:creationId xmlns:a16="http://schemas.microsoft.com/office/drawing/2014/main" id="{ED966141-9B99-F2D0-A663-3003B791A31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20DC4C1-6C99-451D-B95A-6A6C83FBEA90}" type="datetime1">
              <a:rPr lang="en-US" smtClean="0"/>
              <a:t>4/27/2026</a:t>
            </a:fld>
            <a:endParaRPr lang="en-US"/>
          </a:p>
        </p:txBody>
      </p:sp>
      <p:sp>
        <p:nvSpPr>
          <p:cNvPr id="44" name="Picture Placeholder 43">
            <a:extLst>
              <a:ext uri="{FF2B5EF4-FFF2-40B4-BE49-F238E27FC236}">
                <a16:creationId xmlns:a16="http://schemas.microsoft.com/office/drawing/2014/main" id="{35F6B1E0-54AD-E2E3-07CF-89CD66B9EE36}"/>
              </a:ext>
            </a:extLst>
          </p:cNvPr>
          <p:cNvSpPr>
            <a:spLocks noGrp="1"/>
          </p:cNvSpPr>
          <p:nvPr>
            <p:ph type="pic" sz="quarter" idx="15"/>
          </p:nvPr>
        </p:nvSpPr>
        <p:spPr>
          <a:xfrm>
            <a:off x="667512" y="3997837"/>
            <a:ext cx="3410776" cy="2282341"/>
          </a:xfrm>
          <a:blipFill>
            <a:blip r:embed="rId2">
              <a:alphaModFix amt="70000"/>
              <a:extLst>
                <a:ext uri="{28A0092B-C50C-407E-A947-70E740481C1C}">
                  <a14:useLocalDpi xmlns:a14="http://schemas.microsoft.com/office/drawing/2010/main" val="0"/>
                </a:ext>
              </a:extLst>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398264" y="985802"/>
            <a:ext cx="7141464" cy="52943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1978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52272" y="4876801"/>
            <a:ext cx="10887456" cy="990598"/>
          </a:xfrm>
        </p:spPr>
        <p:txBody>
          <a:bodyPr anchor="t">
            <a:normAutofit/>
          </a:bodyPr>
          <a:lstStyle>
            <a:lvl1pPr algn="ctr">
              <a:lnSpc>
                <a:spcPct val="110000"/>
              </a:lnSpc>
              <a:defRPr sz="2400" b="0">
                <a:solidFill>
                  <a:schemeClr val="tx1"/>
                </a:solidFill>
                <a:latin typeface="+mn-lt"/>
              </a:defRPr>
            </a:lvl1pPr>
          </a:lstStyle>
          <a:p>
            <a:r>
              <a:rPr lang="en-US" dirty="0"/>
              <a:t>Click to edit Master title style</a:t>
            </a:r>
          </a:p>
        </p:txBody>
      </p:sp>
      <p:sp>
        <p:nvSpPr>
          <p:cNvPr id="12" name="Slide Number Placeholder 5">
            <a:extLst>
              <a:ext uri="{FF2B5EF4-FFF2-40B4-BE49-F238E27FC236}">
                <a16:creationId xmlns:a16="http://schemas.microsoft.com/office/drawing/2014/main" id="{1FF8FBE7-CB31-F823-094B-CB9EA8AAF9AF}"/>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2"/>
                </a:solidFill>
                <a:latin typeface="+mj-lt"/>
              </a:defRPr>
            </a:lvl1pPr>
          </a:lstStyle>
          <a:p>
            <a:fld id="{7ECAF3DD-865B-4F9E-8AEE-28157E83B0D8}" type="slidenum">
              <a:rPr lang="en-US" smtClean="0"/>
              <a:pPr/>
              <a:t>‹#›</a:t>
            </a:fld>
            <a:endParaRPr lang="en-US" dirty="0">
              <a:latin typeface="+mj-lt"/>
            </a:endParaRPr>
          </a:p>
        </p:txBody>
      </p:sp>
      <p:sp>
        <p:nvSpPr>
          <p:cNvPr id="4" name="Footer Placeholder 3">
            <a:extLst>
              <a:ext uri="{FF2B5EF4-FFF2-40B4-BE49-F238E27FC236}">
                <a16:creationId xmlns:a16="http://schemas.microsoft.com/office/drawing/2014/main" id="{A55B8BCE-73A3-7CA7-CC58-747C3404C3D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A1BD17B6-3206-38BE-87EC-CD9B9EE33D87}"/>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2"/>
                </a:solidFill>
                <a:latin typeface="+mj-lt"/>
              </a:defRPr>
            </a:lvl1pPr>
          </a:lstStyle>
          <a:p>
            <a:fld id="{C6450B90-FA5F-4260-B63F-4293C21AA5D8}" type="datetime1">
              <a:rPr lang="en-US" smtClean="0"/>
              <a:t>4/27/2026</a:t>
            </a:fld>
            <a:endParaRPr lang="en-US">
              <a:latin typeface="+mj-lt"/>
            </a:endParaRP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67512" y="1260123"/>
            <a:ext cx="10872216" cy="4001867"/>
          </a:xfrm>
        </p:spPr>
        <p:txBody>
          <a:bodyPr anchor="b">
            <a:normAutofit/>
          </a:bodyPr>
          <a:lstStyle>
            <a:lvl1pPr marL="0" indent="0" algn="ctr">
              <a:lnSpc>
                <a:spcPct val="90000"/>
              </a:lnSpc>
              <a:buNone/>
              <a:defRPr sz="27000" b="0">
                <a:solidFill>
                  <a:schemeClr val="tx1"/>
                </a:solidFill>
                <a:latin typeface="+mj-lt"/>
              </a:defRPr>
            </a:lvl1pPr>
          </a:lstStyle>
          <a:p>
            <a:pPr lvl="0"/>
            <a:r>
              <a:rPr lang="en-US" dirty="0"/>
              <a:t>##%</a:t>
            </a:r>
          </a:p>
        </p:txBody>
      </p:sp>
      <p:cxnSp>
        <p:nvCxnSpPr>
          <p:cNvPr id="3" name="Straight Connector 2">
            <a:extLst>
              <a:ext uri="{FF2B5EF4-FFF2-40B4-BE49-F238E27FC236}">
                <a16:creationId xmlns:a16="http://schemas.microsoft.com/office/drawing/2014/main" id="{EF6D8E38-7B87-F523-02E2-2B25CEB03608}"/>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7507311"/>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A1B35B-8229-46A8-D790-35535AAFE220}"/>
              </a:ext>
            </a:extLst>
          </p:cNvPr>
          <p:cNvSpPr>
            <a:spLocks noGrp="1"/>
          </p:cNvSpPr>
          <p:nvPr>
            <p:ph type="title"/>
          </p:nvPr>
        </p:nvSpPr>
        <p:spPr>
          <a:xfrm>
            <a:off x="6885432" y="3588103"/>
            <a:ext cx="4654296" cy="1004011"/>
          </a:xfrm>
        </p:spPr>
        <p:txBody>
          <a:bodyPr/>
          <a:lstStyle>
            <a:lvl1pPr>
              <a:defRPr sz="1800">
                <a:latin typeface="+mn-lt"/>
              </a:defRPr>
            </a:lvl1pPr>
          </a:lstStyle>
          <a:p>
            <a:r>
              <a:rPr lang="en-US"/>
              <a:t>Click to edit Master title style</a:t>
            </a:r>
          </a:p>
        </p:txBody>
      </p:sp>
      <p:sp>
        <p:nvSpPr>
          <p:cNvPr id="12" name="Slide Number Placeholder 5">
            <a:extLst>
              <a:ext uri="{FF2B5EF4-FFF2-40B4-BE49-F238E27FC236}">
                <a16:creationId xmlns:a16="http://schemas.microsoft.com/office/drawing/2014/main" id="{4C520017-DEED-A8B1-38E4-3D9C706F4DB4}"/>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CEDC55A2-A0E7-BC03-FB67-1AA758AD2B75}"/>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FE5AE077-DF0B-A15B-4A79-30F0A8C231DA}"/>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42AEA91B-A988-4C4E-9746-AA5ABE9BBB3F}" type="datetime1">
              <a:rPr lang="en-US" smtClean="0"/>
              <a:t>4/27/2026</a:t>
            </a:fld>
            <a:endParaRPr lang="en-US"/>
          </a:p>
        </p:txBody>
      </p:sp>
      <p:sp>
        <p:nvSpPr>
          <p:cNvPr id="58" name="Content Placeholder 6">
            <a:extLst>
              <a:ext uri="{FF2B5EF4-FFF2-40B4-BE49-F238E27FC236}">
                <a16:creationId xmlns:a16="http://schemas.microsoft.com/office/drawing/2014/main" id="{0C283261-D09F-D80B-DF02-09F283F54579}"/>
              </a:ext>
            </a:extLst>
          </p:cNvPr>
          <p:cNvSpPr>
            <a:spLocks noGrp="1"/>
          </p:cNvSpPr>
          <p:nvPr>
            <p:ph sz="quarter" idx="13" hasCustomPrompt="1"/>
          </p:nvPr>
        </p:nvSpPr>
        <p:spPr>
          <a:xfrm>
            <a:off x="667512" y="2340333"/>
            <a:ext cx="5897880" cy="2841267"/>
          </a:xfrm>
        </p:spPr>
        <p:txBody>
          <a:bodyPr anchor="b">
            <a:normAutofit/>
          </a:bodyPr>
          <a:lstStyle>
            <a:lvl1pPr marL="0" indent="0" algn="r">
              <a:lnSpc>
                <a:spcPct val="90000"/>
              </a:lnSpc>
              <a:buNone/>
              <a:defRPr sz="18800" b="0">
                <a:solidFill>
                  <a:schemeClr val="tx1"/>
                </a:solidFill>
                <a:latin typeface="+mj-lt"/>
              </a:defRPr>
            </a:lvl1pPr>
          </a:lstStyle>
          <a:p>
            <a:pPr lvl="0"/>
            <a:r>
              <a:rPr lang="en-US" dirty="0"/>
              <a:t>##%</a:t>
            </a:r>
          </a:p>
        </p:txBody>
      </p:sp>
      <p:cxnSp>
        <p:nvCxnSpPr>
          <p:cNvPr id="21" name="Straight Connector 20">
            <a:extLst>
              <a:ext uri="{FF2B5EF4-FFF2-40B4-BE49-F238E27FC236}">
                <a16:creationId xmlns:a16="http://schemas.microsoft.com/office/drawing/2014/main" id="{5F68E3B3-F766-2399-A850-117BB05D38EC}"/>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5195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998A46-1881-B476-51CF-DDBA11933195}"/>
              </a:ext>
            </a:extLst>
          </p:cNvPr>
          <p:cNvSpPr>
            <a:spLocks noGrp="1"/>
          </p:cNvSpPr>
          <p:nvPr>
            <p:ph type="title"/>
          </p:nvPr>
        </p:nvSpPr>
        <p:spPr>
          <a:xfrm>
            <a:off x="5105400" y="4953000"/>
            <a:ext cx="6434328" cy="914399"/>
          </a:xfrm>
        </p:spPr>
        <p:txBody>
          <a:bodyPr anchor="b">
            <a:normAutofit/>
          </a:bodyPr>
          <a:lstStyle>
            <a:lvl1pPr algn="r">
              <a:lnSpc>
                <a:spcPct val="110000"/>
              </a:lnSpc>
              <a:defRPr sz="2000" b="0">
                <a:solidFill>
                  <a:schemeClr val="tx1"/>
                </a:solidFill>
                <a:latin typeface="+mn-lt"/>
              </a:defRPr>
            </a:lvl1pPr>
          </a:lstStyle>
          <a:p>
            <a:r>
              <a:rPr lang="en-US" dirty="0"/>
              <a:t>Click to edit Master title style</a:t>
            </a:r>
          </a:p>
        </p:txBody>
      </p:sp>
      <p:sp>
        <p:nvSpPr>
          <p:cNvPr id="12" name="Slide Number Placeholder 5">
            <a:extLst>
              <a:ext uri="{FF2B5EF4-FFF2-40B4-BE49-F238E27FC236}">
                <a16:creationId xmlns:a16="http://schemas.microsoft.com/office/drawing/2014/main" id="{99D111AB-E6BB-B51B-3774-250F8A219559}"/>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2086923B-C836-873F-BA3F-1171CEF3818C}"/>
              </a:ext>
            </a:extLst>
          </p:cNvPr>
          <p:cNvSpPr>
            <a:spLocks noGrp="1"/>
          </p:cNvSpPr>
          <p:nvPr>
            <p:ph type="ftr" sz="quarter" idx="15"/>
          </p:nvPr>
        </p:nvSpPr>
        <p:spPr>
          <a:xfrm>
            <a:off x="934122" y="181066"/>
            <a:ext cx="3144101" cy="365125"/>
          </a:xfrm>
        </p:spPr>
        <p:txBody>
          <a:bodyPr/>
          <a:lstStyle/>
          <a:p>
            <a:r>
              <a:rPr lang="en-US"/>
              <a:t>Presentation title</a:t>
            </a:r>
            <a:endParaRPr lang="en-US" dirty="0"/>
          </a:p>
        </p:txBody>
      </p:sp>
      <p:sp>
        <p:nvSpPr>
          <p:cNvPr id="11" name="Date Placeholder 3">
            <a:extLst>
              <a:ext uri="{FF2B5EF4-FFF2-40B4-BE49-F238E27FC236}">
                <a16:creationId xmlns:a16="http://schemas.microsoft.com/office/drawing/2014/main" id="{3DD07E36-A89A-C684-334C-95E913FD7AF7}"/>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67A4C6E-5706-496D-877F-B4C57BC6FFA4}" type="datetime1">
              <a:rPr lang="en-US" smtClean="0"/>
              <a:t>4/27/2026</a:t>
            </a:fld>
            <a:endParaRPr lang="en-US"/>
          </a:p>
        </p:txBody>
      </p:sp>
      <p:sp>
        <p:nvSpPr>
          <p:cNvPr id="8" name="Content Placeholder 7">
            <a:extLst>
              <a:ext uri="{FF2B5EF4-FFF2-40B4-BE49-F238E27FC236}">
                <a16:creationId xmlns:a16="http://schemas.microsoft.com/office/drawing/2014/main" id="{0A625DF0-C949-7B52-0DA5-761A193DD143}"/>
              </a:ext>
            </a:extLst>
          </p:cNvPr>
          <p:cNvSpPr>
            <a:spLocks noGrp="1"/>
          </p:cNvSpPr>
          <p:nvPr>
            <p:ph sz="quarter" idx="16" hasCustomPrompt="1"/>
          </p:nvPr>
        </p:nvSpPr>
        <p:spPr>
          <a:xfrm>
            <a:off x="667512" y="1260122"/>
            <a:ext cx="8567928" cy="3321050"/>
          </a:xfrm>
        </p:spPr>
        <p:txBody>
          <a:bodyPr lIns="0" anchor="t"/>
          <a:lstStyle>
            <a:lvl1pPr marL="0" indent="0">
              <a:lnSpc>
                <a:spcPct val="90000"/>
              </a:lnSpc>
              <a:buNone/>
              <a:defRPr sz="27000" baseline="0">
                <a:latin typeface="+mj-lt"/>
              </a:defRPr>
            </a:lvl1pPr>
          </a:lstStyle>
          <a:p>
            <a:pPr lvl="0"/>
            <a:r>
              <a:rPr lang="en-US" dirty="0"/>
              <a:t>##%</a:t>
            </a:r>
          </a:p>
        </p:txBody>
      </p:sp>
      <p:cxnSp>
        <p:nvCxnSpPr>
          <p:cNvPr id="23" name="Straight Connector 22">
            <a:extLst>
              <a:ext uri="{FF2B5EF4-FFF2-40B4-BE49-F238E27FC236}">
                <a16:creationId xmlns:a16="http://schemas.microsoft.com/office/drawing/2014/main" id="{D5CE8610-8DAD-B42F-CE17-9A61CF604E32}"/>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85664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4">
    <p:bg>
      <p:bgRef idx="1001">
        <a:schemeClr val="bg1"/>
      </p:bgRef>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A1D4649-10A0-CD50-74CC-45C45343A27B}"/>
              </a:ext>
            </a:extLst>
          </p:cNvPr>
          <p:cNvSpPr>
            <a:spLocks noGrp="1"/>
          </p:cNvSpPr>
          <p:nvPr>
            <p:ph type="title"/>
          </p:nvPr>
        </p:nvSpPr>
        <p:spPr>
          <a:xfrm>
            <a:off x="667512" y="1260121"/>
            <a:ext cx="6434328" cy="914399"/>
          </a:xfrm>
        </p:spPr>
        <p:txBody>
          <a:bodyPr anchor="t"/>
          <a:lstStyle>
            <a:lvl1pPr>
              <a:lnSpc>
                <a:spcPct val="110000"/>
              </a:lnSpc>
              <a:defRPr sz="2000">
                <a:latin typeface="+mn-lt"/>
              </a:defRPr>
            </a:lvl1pPr>
          </a:lstStyle>
          <a:p>
            <a:r>
              <a:rPr lang="en-US"/>
              <a:t>Click to edit Master title style</a:t>
            </a:r>
          </a:p>
        </p:txBody>
      </p:sp>
      <p:sp>
        <p:nvSpPr>
          <p:cNvPr id="7" name="Slide Number Placeholder 6">
            <a:extLst>
              <a:ext uri="{FF2B5EF4-FFF2-40B4-BE49-F238E27FC236}">
                <a16:creationId xmlns:a16="http://schemas.microsoft.com/office/drawing/2014/main" id="{1DCF3C09-A143-7C58-8361-A1A30E09BB7E}"/>
              </a:ext>
            </a:extLst>
          </p:cNvPr>
          <p:cNvSpPr>
            <a:spLocks noGrp="1"/>
          </p:cNvSpPr>
          <p:nvPr>
            <p:ph type="sldNum" sz="quarter" idx="17"/>
          </p:nvPr>
        </p:nvSpPr>
        <p:spPr/>
        <p:txBody>
          <a:bodyPr/>
          <a:lstStyle/>
          <a:p>
            <a:fld id="{7ECAF3DD-865B-4F9E-8AEE-28157E83B0D8}" type="slidenum">
              <a:rPr lang="en-US" smtClean="0"/>
              <a:pPr/>
              <a:t>‹#›</a:t>
            </a:fld>
            <a:endParaRPr lang="en-US" dirty="0"/>
          </a:p>
        </p:txBody>
      </p:sp>
      <p:sp>
        <p:nvSpPr>
          <p:cNvPr id="6" name="Footer Placeholder 5">
            <a:extLst>
              <a:ext uri="{FF2B5EF4-FFF2-40B4-BE49-F238E27FC236}">
                <a16:creationId xmlns:a16="http://schemas.microsoft.com/office/drawing/2014/main" id="{3D7C42FF-AD7C-F8F7-C545-16F1396B0414}"/>
              </a:ext>
            </a:extLst>
          </p:cNvPr>
          <p:cNvSpPr>
            <a:spLocks noGrp="1"/>
          </p:cNvSpPr>
          <p:nvPr>
            <p:ph type="ftr" sz="quarter" idx="16"/>
          </p:nvPr>
        </p:nvSpPr>
        <p:spPr/>
        <p:txBody>
          <a:bodyPr/>
          <a:lstStyle/>
          <a:p>
            <a:r>
              <a:rPr lang="en-US"/>
              <a:t>Presentation title</a:t>
            </a:r>
            <a:endParaRPr lang="en-US" dirty="0"/>
          </a:p>
        </p:txBody>
      </p:sp>
      <p:sp>
        <p:nvSpPr>
          <p:cNvPr id="5" name="Date Placeholder 4">
            <a:extLst>
              <a:ext uri="{FF2B5EF4-FFF2-40B4-BE49-F238E27FC236}">
                <a16:creationId xmlns:a16="http://schemas.microsoft.com/office/drawing/2014/main" id="{270864F6-5492-7E93-732A-79871A38F6A2}"/>
              </a:ext>
            </a:extLst>
          </p:cNvPr>
          <p:cNvSpPr>
            <a:spLocks noGrp="1"/>
          </p:cNvSpPr>
          <p:nvPr>
            <p:ph type="dt" sz="half" idx="15"/>
          </p:nvPr>
        </p:nvSpPr>
        <p:spPr/>
        <p:txBody>
          <a:bodyPr/>
          <a:lstStyle/>
          <a:p>
            <a:fld id="{DEE4FD85-5D6D-4FA4-A373-26EC0F227592}" type="datetime1">
              <a:rPr lang="en-US" smtClean="0"/>
              <a:pPr/>
              <a:t>4/27/2026</a:t>
            </a:fld>
            <a:endParaRPr lang="en-US"/>
          </a:p>
        </p:txBody>
      </p:sp>
      <p:sp>
        <p:nvSpPr>
          <p:cNvPr id="8" name="Content Placeholder 6">
            <a:extLst>
              <a:ext uri="{FF2B5EF4-FFF2-40B4-BE49-F238E27FC236}">
                <a16:creationId xmlns:a16="http://schemas.microsoft.com/office/drawing/2014/main" id="{DF5EC54E-20FB-F3A9-2BC4-1F199E02BBFE}"/>
              </a:ext>
            </a:extLst>
          </p:cNvPr>
          <p:cNvSpPr>
            <a:spLocks noGrp="1"/>
          </p:cNvSpPr>
          <p:nvPr>
            <p:ph sz="quarter" idx="14" hasCustomPrompt="1"/>
          </p:nvPr>
        </p:nvSpPr>
        <p:spPr>
          <a:xfrm>
            <a:off x="667512" y="2867038"/>
            <a:ext cx="10872216" cy="3803080"/>
          </a:xfrm>
        </p:spPr>
        <p:txBody>
          <a:bodyPr anchor="b">
            <a:normAutofit/>
          </a:bodyPr>
          <a:lstStyle>
            <a:lvl1pPr marL="0" indent="0" algn="r">
              <a:lnSpc>
                <a:spcPct val="90000"/>
              </a:lnSpc>
              <a:buNone/>
              <a:defRPr sz="27000" b="0">
                <a:solidFill>
                  <a:schemeClr val="tx1"/>
                </a:solidFill>
                <a:latin typeface="+mj-lt"/>
              </a:defRPr>
            </a:lvl1pPr>
          </a:lstStyle>
          <a:p>
            <a:pPr lvl="0"/>
            <a:r>
              <a:rPr lang="en-US" dirty="0"/>
              <a:t>##%</a:t>
            </a:r>
          </a:p>
        </p:txBody>
      </p:sp>
      <p:cxnSp>
        <p:nvCxnSpPr>
          <p:cNvPr id="2" name="Straight Connector 1">
            <a:extLst>
              <a:ext uri="{FF2B5EF4-FFF2-40B4-BE49-F238E27FC236}">
                <a16:creationId xmlns:a16="http://schemas.microsoft.com/office/drawing/2014/main" id="{0B48B3D8-4B19-BAF5-1D40-0762FE6DB9DE}"/>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701038"/>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1"/>
                </a:solidFill>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C953C7CD-28CA-A697-2C6E-4988B96F1599}"/>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71FA6BF3-667A-870C-5D19-51619AB6B277}"/>
              </a:ext>
            </a:extLst>
          </p:cNvPr>
          <p:cNvSpPr>
            <a:spLocks noGrp="1"/>
          </p:cNvSpPr>
          <p:nvPr>
            <p:ph type="ftr" sz="quarter" idx="15"/>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1FD420FB-9218-95EB-46B9-29FD0F851C00}"/>
              </a:ext>
            </a:extLst>
          </p:cNvPr>
          <p:cNvSpPr>
            <a:spLocks noGrp="1"/>
          </p:cNvSpPr>
          <p:nvPr>
            <p:ph type="dt" sz="half" idx="14"/>
          </p:nvPr>
        </p:nvSpPr>
        <p:spPr/>
        <p:txBody>
          <a:bodyPr/>
          <a:lstStyle/>
          <a:p>
            <a:fld id="{DEE4FD85-5D6D-4FA4-A373-26EC0F227592}" type="datetime1">
              <a:rPr lang="en-US" smtClean="0"/>
              <a:pPr/>
              <a:t>4/27/2026</a:t>
            </a:fld>
            <a:endParaRPr lang="en-US"/>
          </a:p>
        </p:txBody>
      </p:sp>
      <p:sp>
        <p:nvSpPr>
          <p:cNvPr id="9" name="Content Placeholder 8">
            <a:extLst>
              <a:ext uri="{FF2B5EF4-FFF2-40B4-BE49-F238E27FC236}">
                <a16:creationId xmlns:a16="http://schemas.microsoft.com/office/drawing/2014/main" id="{B3DC45E6-A328-ED2E-0067-FADFC532E1C0}"/>
              </a:ext>
            </a:extLst>
          </p:cNvPr>
          <p:cNvSpPr>
            <a:spLocks noGrp="1"/>
          </p:cNvSpPr>
          <p:nvPr>
            <p:ph sz="quarter" idx="17" hasCustomPrompt="1"/>
          </p:nvPr>
        </p:nvSpPr>
        <p:spPr>
          <a:xfrm>
            <a:off x="667512" y="2263803"/>
            <a:ext cx="10872216" cy="4016375"/>
          </a:xfrm>
        </p:spPr>
        <p:txBody>
          <a:bodyPr>
            <a:noAutofit/>
          </a:bodyPr>
          <a:lstStyle>
            <a:lvl1pPr marL="0" indent="0">
              <a:lnSpc>
                <a:spcPct val="90000"/>
              </a:lnSpc>
              <a:buNone/>
              <a:defRPr sz="6600" b="1"/>
            </a:lvl1pPr>
            <a:lvl2pPr>
              <a:lnSpc>
                <a:spcPct val="90000"/>
              </a:lnSpc>
              <a:buNone/>
              <a:defRPr sz="6000" b="1"/>
            </a:lvl2pPr>
            <a:lvl3pPr>
              <a:lnSpc>
                <a:spcPct val="90000"/>
              </a:lnSpc>
              <a:buNone/>
              <a:defRPr sz="5400" b="1"/>
            </a:lvl3pPr>
            <a:lvl4pPr>
              <a:lnSpc>
                <a:spcPct val="90000"/>
              </a:lnSpc>
              <a:buNone/>
              <a:defRPr sz="4800" b="1"/>
            </a:lvl4pPr>
            <a:lvl5pPr>
              <a:lnSpc>
                <a:spcPct val="90000"/>
              </a:lnSpc>
              <a:buNone/>
              <a:defRPr sz="44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6788191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32F02D43-D898-074B-2F4A-2E266C52B977}"/>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EFCA496B-7B93-03B1-B65E-BA8867738947}"/>
              </a:ext>
            </a:extLst>
          </p:cNvPr>
          <p:cNvSpPr>
            <a:spLocks noGrp="1"/>
          </p:cNvSpPr>
          <p:nvPr>
            <p:ph type="ftr" sz="quarter" idx="15"/>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6D8DF7A4-E0F3-8D7E-0ABC-3BCF9DE309F4}"/>
              </a:ext>
            </a:extLst>
          </p:cNvPr>
          <p:cNvSpPr>
            <a:spLocks noGrp="1"/>
          </p:cNvSpPr>
          <p:nvPr>
            <p:ph type="dt" sz="half" idx="14"/>
          </p:nvPr>
        </p:nvSpPr>
        <p:spPr/>
        <p:txBody>
          <a:bodyPr/>
          <a:lstStyle/>
          <a:p>
            <a:fld id="{DEE4FD85-5D6D-4FA4-A373-26EC0F227592}" type="datetime1">
              <a:rPr lang="en-US" smtClean="0"/>
              <a:pPr/>
              <a:t>4/27/2026</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67512" y="2584093"/>
            <a:ext cx="7141464" cy="3696085"/>
          </a:xfrm>
        </p:spPr>
        <p:txBody>
          <a:bodyPr anchor="b">
            <a:noAutofit/>
          </a:bodyPr>
          <a:lstStyle>
            <a:lvl1pPr marL="0" indent="0">
              <a:lnSpc>
                <a:spcPct val="80000"/>
              </a:lnSpc>
              <a:buNone/>
              <a:defRPr sz="5400" b="1">
                <a:solidFill>
                  <a:schemeClr val="tx1"/>
                </a:solidFill>
              </a:defRPr>
            </a:lvl1pPr>
            <a:lvl2pPr marL="228600" indent="0">
              <a:lnSpc>
                <a:spcPct val="80000"/>
              </a:lnSpc>
              <a:buNone/>
              <a:defRPr sz="4800" b="1">
                <a:solidFill>
                  <a:schemeClr val="tx1"/>
                </a:solidFill>
              </a:defRPr>
            </a:lvl2pPr>
            <a:lvl3pPr marL="457200" indent="0">
              <a:lnSpc>
                <a:spcPct val="80000"/>
              </a:lnSpc>
              <a:buNone/>
              <a:defRPr sz="4400" b="1">
                <a:solidFill>
                  <a:schemeClr val="tx1"/>
                </a:solidFill>
              </a:defRPr>
            </a:lvl3pPr>
            <a:lvl4pPr marL="685800" indent="0">
              <a:lnSpc>
                <a:spcPct val="80000"/>
              </a:lnSpc>
              <a:buNone/>
              <a:defRPr sz="4000" b="1">
                <a:solidFill>
                  <a:schemeClr val="tx1"/>
                </a:solidFill>
              </a:defRPr>
            </a:lvl4pPr>
            <a:lvl5pPr marL="914400" indent="0">
              <a:lnSpc>
                <a:spcPct val="80000"/>
              </a:lnSpc>
              <a:buNone/>
              <a:defRPr sz="3600" b="1">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08730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cxnSp>
        <p:nvCxnSpPr>
          <p:cNvPr id="23" name="Straight Connector 22">
            <a:extLst>
              <a:ext uri="{FF2B5EF4-FFF2-40B4-BE49-F238E27FC236}">
                <a16:creationId xmlns:a16="http://schemas.microsoft.com/office/drawing/2014/main" id="{26F1BA4B-6C36-0F18-9372-DA7A5F1C85C2}"/>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26092CA-ECA9-8DE8-53B7-CDFBCE831DCE}"/>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5E4674DE-B35B-F149-D476-49F8B87CF1B3}"/>
              </a:ext>
            </a:extLst>
          </p:cNvPr>
          <p:cNvSpPr>
            <a:spLocks noGrp="1"/>
          </p:cNvSpPr>
          <p:nvPr>
            <p:ph type="ftr" sz="quarter" idx="15"/>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B2470E04-C92A-571D-EE15-1EA7F7A15C32}"/>
              </a:ext>
            </a:extLst>
          </p:cNvPr>
          <p:cNvSpPr>
            <a:spLocks noGrp="1"/>
          </p:cNvSpPr>
          <p:nvPr>
            <p:ph type="dt" sz="half" idx="14"/>
          </p:nvPr>
        </p:nvSpPr>
        <p:spPr/>
        <p:txBody>
          <a:bodyPr/>
          <a:lstStyle/>
          <a:p>
            <a:fld id="{DEE4FD85-5D6D-4FA4-A373-26EC0F227592}" type="datetime1">
              <a:rPr lang="en-US" smtClean="0"/>
              <a:pPr/>
              <a:t>4/27/2026</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911096" y="1260123"/>
            <a:ext cx="8385048" cy="4336005"/>
          </a:xfrm>
        </p:spPr>
        <p:txBody>
          <a:bodyPr anchor="ctr">
            <a:noAutofit/>
          </a:bodyPr>
          <a:lstStyle>
            <a:lvl1pPr marL="0" indent="0" algn="ctr">
              <a:lnSpc>
                <a:spcPct val="80000"/>
              </a:lnSpc>
              <a:buNone/>
              <a:defRPr sz="5400" b="1"/>
            </a:lvl1pPr>
            <a:lvl2pPr marL="228600" indent="0" algn="ctr">
              <a:lnSpc>
                <a:spcPct val="80000"/>
              </a:lnSpc>
              <a:buNone/>
              <a:defRPr sz="4800" b="1"/>
            </a:lvl2pPr>
            <a:lvl3pPr marL="457200" indent="0" algn="ctr">
              <a:lnSpc>
                <a:spcPct val="80000"/>
              </a:lnSpc>
              <a:buNone/>
              <a:defRPr sz="4400" b="1"/>
            </a:lvl3pPr>
            <a:lvl4pPr marL="685800" indent="0" algn="ctr">
              <a:lnSpc>
                <a:spcPct val="80000"/>
              </a:lnSpc>
              <a:buNone/>
              <a:defRPr sz="4000" b="1"/>
            </a:lvl4pPr>
            <a:lvl5pPr marL="914400" indent="0" algn="ctr">
              <a:lnSpc>
                <a:spcPct val="80000"/>
              </a:lnSpc>
              <a:buNone/>
              <a:defRPr sz="36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163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cxnSp>
        <p:nvCxnSpPr>
          <p:cNvPr id="23" name="Straight Connector 22">
            <a:extLst>
              <a:ext uri="{FF2B5EF4-FFF2-40B4-BE49-F238E27FC236}">
                <a16:creationId xmlns:a16="http://schemas.microsoft.com/office/drawing/2014/main" id="{79794304-0909-E703-ABD0-A8D3AA1D3CCB}"/>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591B9D34-540A-0829-F717-D8DDCD95ED26}"/>
              </a:ext>
            </a:extLst>
          </p:cNvPr>
          <p:cNvSpPr>
            <a:spLocks noGrp="1"/>
          </p:cNvSpPr>
          <p:nvPr>
            <p:ph type="sldNum" sz="quarter" idx="17"/>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2DB738BA-7842-B75F-DB1F-0E8B3174D122}"/>
              </a:ext>
            </a:extLst>
          </p:cNvPr>
          <p:cNvSpPr>
            <a:spLocks noGrp="1"/>
          </p:cNvSpPr>
          <p:nvPr>
            <p:ph type="ftr" sz="quarter" idx="16"/>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D7DC4253-2B14-9D47-A10A-ABC853ABD5FE}"/>
              </a:ext>
            </a:extLst>
          </p:cNvPr>
          <p:cNvSpPr>
            <a:spLocks noGrp="1"/>
          </p:cNvSpPr>
          <p:nvPr>
            <p:ph type="dt" sz="half" idx="15"/>
          </p:nvPr>
        </p:nvSpPr>
        <p:spPr/>
        <p:txBody>
          <a:bodyPr/>
          <a:lstStyle/>
          <a:p>
            <a:fld id="{DEE4FD85-5D6D-4FA4-A373-26EC0F227592}" type="datetime1">
              <a:rPr lang="en-US" smtClean="0"/>
              <a:pPr/>
              <a:t>4/27/2026</a:t>
            </a:fld>
            <a:endParaRPr lang="en-US"/>
          </a:p>
        </p:txBody>
      </p:sp>
      <p:sp>
        <p:nvSpPr>
          <p:cNvPr id="8" name="Content Placeholder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667512" y="1260123"/>
            <a:ext cx="10856976" cy="4378678"/>
          </a:xfrm>
        </p:spPr>
        <p:txBody>
          <a:bodyPr anchor="ctr">
            <a:noAutofit/>
          </a:bodyPr>
          <a:lstStyle>
            <a:lvl1pPr marL="0" indent="0" algn="ctr">
              <a:lnSpc>
                <a:spcPct val="80000"/>
              </a:lnSpc>
              <a:buNone/>
              <a:defRPr sz="6600" b="1">
                <a:solidFill>
                  <a:schemeClr val="tx1"/>
                </a:solidFill>
              </a:defRPr>
            </a:lvl1pPr>
            <a:lvl2pPr marL="228600" indent="0" algn="ctr">
              <a:lnSpc>
                <a:spcPct val="80000"/>
              </a:lnSpc>
              <a:buNone/>
              <a:defRPr sz="6600" b="1">
                <a:solidFill>
                  <a:schemeClr val="tx1"/>
                </a:solidFill>
              </a:defRPr>
            </a:lvl2pPr>
            <a:lvl3pPr marL="457200" indent="0" algn="ctr">
              <a:lnSpc>
                <a:spcPct val="80000"/>
              </a:lnSpc>
              <a:buNone/>
              <a:defRPr sz="6600" b="1">
                <a:solidFill>
                  <a:schemeClr val="tx1"/>
                </a:solidFill>
              </a:defRPr>
            </a:lvl3pPr>
            <a:lvl4pPr marL="685800" indent="0" algn="ctr">
              <a:lnSpc>
                <a:spcPct val="80000"/>
              </a:lnSpc>
              <a:buNone/>
              <a:defRPr sz="6600" b="1">
                <a:solidFill>
                  <a:schemeClr val="tx1"/>
                </a:solidFill>
              </a:defRPr>
            </a:lvl4pPr>
            <a:lvl5pPr marL="914400" indent="0" algn="ctr">
              <a:lnSpc>
                <a:spcPct val="80000"/>
              </a:lnSpc>
              <a:buNone/>
              <a:defRPr sz="6600" b="1">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035182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tatement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1"/>
                </a:solidFill>
              </a:defRPr>
            </a:lvl1pPr>
          </a:lstStyle>
          <a:p>
            <a:r>
              <a:rPr lang="en-US"/>
              <a:t>Click to edit Master title style</a:t>
            </a:r>
            <a:endParaRPr lang="en-US" dirty="0"/>
          </a:p>
        </p:txBody>
      </p:sp>
      <p:cxnSp>
        <p:nvCxnSpPr>
          <p:cNvPr id="39" name="Straight Connector 38">
            <a:extLst>
              <a:ext uri="{FF2B5EF4-FFF2-40B4-BE49-F238E27FC236}">
                <a16:creationId xmlns:a16="http://schemas.microsoft.com/office/drawing/2014/main" id="{32339983-4EA3-348A-36E4-6BDF2E720E7F}"/>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6222C3D-C209-8D3D-CD43-54C045382B94}"/>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D29EE51E-D132-4B65-C82B-431B5CE66259}"/>
              </a:ext>
            </a:extLst>
          </p:cNvPr>
          <p:cNvSpPr>
            <a:spLocks noGrp="1"/>
          </p:cNvSpPr>
          <p:nvPr>
            <p:ph type="ftr" sz="quarter" idx="15"/>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DE61169C-A599-D4B1-B140-DEA20B291D67}"/>
              </a:ext>
            </a:extLst>
          </p:cNvPr>
          <p:cNvSpPr>
            <a:spLocks noGrp="1"/>
          </p:cNvSpPr>
          <p:nvPr>
            <p:ph type="dt" sz="half" idx="14"/>
          </p:nvPr>
        </p:nvSpPr>
        <p:spPr/>
        <p:txBody>
          <a:bodyPr/>
          <a:lstStyle/>
          <a:p>
            <a:fld id="{DEE4FD85-5D6D-4FA4-A373-26EC0F227592}" type="datetime1">
              <a:rPr lang="en-US" smtClean="0"/>
              <a:pPr/>
              <a:t>4/27/2026</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67512" y="1260122"/>
            <a:ext cx="10872216" cy="4336005"/>
          </a:xfrm>
        </p:spPr>
        <p:txBody>
          <a:bodyPr vert="horz" lIns="91440" tIns="45720" rIns="91440" bIns="45720" rtlCol="0" anchor="ctr">
            <a:noAutofit/>
          </a:bodyPr>
          <a:lstStyle>
            <a:lvl1pPr marL="0" indent="0" algn="ctr">
              <a:lnSpc>
                <a:spcPct val="80000"/>
              </a:lnSpc>
              <a:buNone/>
              <a:defRPr lang="en-US" sz="6600" b="1" dirty="0"/>
            </a:lvl1pPr>
            <a:lvl2pPr marL="228600" indent="0" algn="ctr">
              <a:lnSpc>
                <a:spcPct val="80000"/>
              </a:lnSpc>
              <a:buNone/>
              <a:defRPr lang="en-US" sz="6000" b="1" dirty="0"/>
            </a:lvl2pPr>
            <a:lvl3pPr marL="457200" indent="0" algn="ctr">
              <a:lnSpc>
                <a:spcPct val="80000"/>
              </a:lnSpc>
              <a:buNone/>
              <a:defRPr lang="en-US" sz="5400" b="1" dirty="0"/>
            </a:lvl3pPr>
            <a:lvl4pPr marL="685800" indent="0" algn="ctr">
              <a:lnSpc>
                <a:spcPct val="80000"/>
              </a:lnSpc>
              <a:buNone/>
              <a:defRPr lang="en-US" sz="4800" b="1" dirty="0"/>
            </a:lvl4pPr>
            <a:lvl5pPr marL="914400" indent="0" algn="ctr">
              <a:lnSpc>
                <a:spcPct val="80000"/>
              </a:lnSpc>
              <a:buNone/>
              <a:defRPr lang="en-US" sz="4400" b="1" dirty="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1231647"/>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499616" y="5029200"/>
            <a:ext cx="9198864" cy="640080"/>
          </a:xfrm>
        </p:spPr>
        <p:txBody>
          <a:bodyPr anchor="ctr">
            <a:normAutofit/>
          </a:bodyPr>
          <a:lstStyle>
            <a:lvl1pPr>
              <a:lnSpc>
                <a:spcPct val="120000"/>
              </a:lnSpc>
              <a:defRPr sz="2000" spc="0">
                <a:solidFill>
                  <a:schemeClr val="accent1">
                    <a:lumMod val="75000"/>
                  </a:schemeClr>
                </a:solidFill>
                <a:latin typeface="+mn-lt"/>
              </a:defRPr>
            </a:lvl1pPr>
          </a:lstStyle>
          <a:p>
            <a:r>
              <a:rPr lang="en-US" dirty="0"/>
              <a:t>Quote Author</a:t>
            </a:r>
          </a:p>
        </p:txBody>
      </p:sp>
      <p:cxnSp>
        <p:nvCxnSpPr>
          <p:cNvPr id="3" name="Straight Connector 2">
            <a:extLst>
              <a:ext uri="{FF2B5EF4-FFF2-40B4-BE49-F238E27FC236}">
                <a16:creationId xmlns:a16="http://schemas.microsoft.com/office/drawing/2014/main" id="{33DBFA62-C703-0AC1-148A-B14C03AEBBCC}"/>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959FB2CD-26DD-138F-E7D5-D99CF92FC046}"/>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CD5DD61F-5499-1F7B-3D4F-C205EDFB346B}"/>
              </a:ext>
            </a:extLst>
          </p:cNvPr>
          <p:cNvSpPr>
            <a:spLocks noGrp="1"/>
          </p:cNvSpPr>
          <p:nvPr>
            <p:ph type="ftr" sz="quarter" idx="15"/>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18BDC4E4-BD80-9BA6-E269-5F53DEFE8EF4}"/>
              </a:ext>
            </a:extLst>
          </p:cNvPr>
          <p:cNvSpPr>
            <a:spLocks noGrp="1"/>
          </p:cNvSpPr>
          <p:nvPr>
            <p:ph type="dt" sz="half" idx="14"/>
          </p:nvPr>
        </p:nvSpPr>
        <p:spPr/>
        <p:txBody>
          <a:bodyPr/>
          <a:lstStyle/>
          <a:p>
            <a:fld id="{DEE4FD85-5D6D-4FA4-A373-26EC0F227592}" type="datetime1">
              <a:rPr lang="en-US" smtClean="0"/>
              <a:pPr/>
              <a:t>4/27/2026</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332480"/>
          </a:xfrm>
        </p:spPr>
        <p:txBody>
          <a:bodyPr anchor="ctr">
            <a:normAutofit/>
          </a:bodyPr>
          <a:lstStyle>
            <a:lvl1pPr marL="164592" indent="-164592">
              <a:lnSpc>
                <a:spcPct val="8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1590553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64458" y="4955722"/>
            <a:ext cx="8863084" cy="669472"/>
          </a:xfrm>
        </p:spPr>
        <p:txBody>
          <a:bodyPr anchor="ctr">
            <a:normAutofit/>
          </a:bodyPr>
          <a:lstStyle>
            <a:lvl1pPr algn="r">
              <a:lnSpc>
                <a:spcPct val="120000"/>
              </a:lnSpc>
              <a:defRPr sz="2000" spc="0">
                <a:solidFill>
                  <a:schemeClr val="tx1"/>
                </a:solidFill>
                <a:latin typeface="+mn-lt"/>
              </a:defRPr>
            </a:lvl1pPr>
          </a:lstStyle>
          <a:p>
            <a:r>
              <a:rPr lang="en-US" dirty="0"/>
              <a:t>Quote Author</a:t>
            </a:r>
          </a:p>
        </p:txBody>
      </p:sp>
      <p:cxnSp>
        <p:nvCxnSpPr>
          <p:cNvPr id="3" name="Straight Connector 2">
            <a:extLst>
              <a:ext uri="{FF2B5EF4-FFF2-40B4-BE49-F238E27FC236}">
                <a16:creationId xmlns:a16="http://schemas.microsoft.com/office/drawing/2014/main" id="{006AA888-6209-5DDB-D7BD-AFFE2FC73553}"/>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6F431659-F86C-4E1E-BF5A-D3C97715A17E}"/>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51CEEDE5-19B7-1E08-E491-B9E81966AF7B}"/>
              </a:ext>
            </a:extLst>
          </p:cNvPr>
          <p:cNvSpPr>
            <a:spLocks noGrp="1"/>
          </p:cNvSpPr>
          <p:nvPr>
            <p:ph type="ftr" sz="quarter" idx="15"/>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66F69BF3-C0E3-D599-94DA-A66273FC81CA}"/>
              </a:ext>
            </a:extLst>
          </p:cNvPr>
          <p:cNvSpPr>
            <a:spLocks noGrp="1"/>
          </p:cNvSpPr>
          <p:nvPr>
            <p:ph type="dt" sz="half" idx="14"/>
          </p:nvPr>
        </p:nvSpPr>
        <p:spPr/>
        <p:txBody>
          <a:bodyPr/>
          <a:lstStyle/>
          <a:p>
            <a:fld id="{DEE4FD85-5D6D-4FA4-A373-26EC0F227592}" type="datetime1">
              <a:rPr lang="en-US" smtClean="0"/>
              <a:pPr/>
              <a:t>4/27/2026</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664458" y="1344168"/>
            <a:ext cx="8863085" cy="3291840"/>
          </a:xfrm>
        </p:spPr>
        <p:txBody>
          <a:bodyPr anchor="ctr">
            <a:normAutofit/>
          </a:bodyPr>
          <a:lstStyle>
            <a:lvl1pPr marL="164592" indent="-164592">
              <a:lnSpc>
                <a:spcPct val="8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1286709423"/>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4893733"/>
            <a:ext cx="5638800" cy="788610"/>
          </a:xfrm>
        </p:spPr>
        <p:txBody>
          <a:bodyPr anchor="ctr">
            <a:normAutofit/>
          </a:bodyPr>
          <a:lstStyle>
            <a:lvl1pPr algn="r">
              <a:lnSpc>
                <a:spcPct val="120000"/>
              </a:lnSpc>
              <a:defRPr sz="2000" b="1" spc="0">
                <a:solidFill>
                  <a:schemeClr val="accent1">
                    <a:lumMod val="75000"/>
                  </a:schemeClr>
                </a:solidFill>
                <a:latin typeface="+mn-lt"/>
              </a:defRPr>
            </a:lvl1pPr>
          </a:lstStyle>
          <a:p>
            <a:r>
              <a:rPr lang="en-US" dirty="0"/>
              <a:t>Quote Author</a:t>
            </a:r>
          </a:p>
        </p:txBody>
      </p:sp>
      <p:cxnSp>
        <p:nvCxnSpPr>
          <p:cNvPr id="3" name="Straight Connector 2">
            <a:extLst>
              <a:ext uri="{FF2B5EF4-FFF2-40B4-BE49-F238E27FC236}">
                <a16:creationId xmlns:a16="http://schemas.microsoft.com/office/drawing/2014/main" id="{4BEA7269-E0C0-24FF-83AE-918E65572670}"/>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3896EDFB-F0D6-8773-D221-6D97A3A83749}"/>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F472A14C-8640-6C73-0A10-13EC61472A76}"/>
              </a:ext>
            </a:extLst>
          </p:cNvPr>
          <p:cNvSpPr>
            <a:spLocks noGrp="1"/>
          </p:cNvSpPr>
          <p:nvPr>
            <p:ph type="ftr" sz="quarter" idx="15"/>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056D7FDF-AAFD-AF9A-6E11-36DE42D52AF2}"/>
              </a:ext>
            </a:extLst>
          </p:cNvPr>
          <p:cNvSpPr>
            <a:spLocks noGrp="1"/>
          </p:cNvSpPr>
          <p:nvPr>
            <p:ph type="dt" sz="half" idx="14"/>
          </p:nvPr>
        </p:nvSpPr>
        <p:spPr/>
        <p:txBody>
          <a:bodyPr/>
          <a:lstStyle/>
          <a:p>
            <a:fld id="{DEE4FD85-5D6D-4FA4-A373-26EC0F227592}" type="datetime1">
              <a:rPr lang="en-US" smtClean="0"/>
              <a:pPr/>
              <a:t>4/27/2026</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862666" y="1388534"/>
            <a:ext cx="8483601" cy="3371246"/>
          </a:xfrm>
        </p:spPr>
        <p:txBody>
          <a:bodyPr anchor="ctr">
            <a:normAutofit/>
          </a:bodyPr>
          <a:lstStyle>
            <a:lvl1pPr marL="164592" indent="-164592">
              <a:lnSpc>
                <a:spcPct val="80000"/>
              </a:lnSpc>
              <a:spcBef>
                <a:spcPts val="0"/>
              </a:spcBef>
              <a:buNone/>
              <a:defRPr sz="5400">
                <a:latin typeface="+mj-lt"/>
              </a:defRPr>
            </a:lvl1pPr>
          </a:lstStyle>
          <a:p>
            <a:pPr lvl="0"/>
            <a:r>
              <a:rPr lang="en-US" dirty="0"/>
              <a:t>Click to add Quote</a:t>
            </a:r>
          </a:p>
        </p:txBody>
      </p:sp>
    </p:spTree>
    <p:extLst>
      <p:ext uri="{BB962C8B-B14F-4D97-AF65-F5344CB8AC3E}">
        <p14:creationId xmlns:p14="http://schemas.microsoft.com/office/powerpoint/2010/main" val="30857240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0" y="1261872"/>
            <a:ext cx="10872217" cy="1033953"/>
          </a:xfrm>
        </p:spPr>
        <p:txBody>
          <a:bodyPr anchor="t">
            <a:normAutofit/>
          </a:bodyPr>
          <a:lstStyle>
            <a:lvl1pPr>
              <a:defRPr sz="4000"/>
            </a:lvl1pPr>
          </a:lstStyle>
          <a:p>
            <a:r>
              <a:rPr lang="en-US" dirty="0"/>
              <a:t>Click to edit Master title style</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565392" y="2584093"/>
            <a:ext cx="4974336" cy="36960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04DE775-DB75-CB1A-BFE8-78BCAD77D753}"/>
              </a:ext>
            </a:extLst>
          </p:cNvPr>
          <p:cNvSpPr>
            <a:spLocks noGrp="1"/>
          </p:cNvSpPr>
          <p:nvPr>
            <p:ph type="sldNum" sz="quarter" idx="19"/>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B8BA12C1-730A-27D0-9441-4063B2F4C8C5}"/>
              </a:ext>
            </a:extLst>
          </p:cNvPr>
          <p:cNvSpPr>
            <a:spLocks noGrp="1"/>
          </p:cNvSpPr>
          <p:nvPr>
            <p:ph type="ftr" sz="quarter" idx="18"/>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C9BC83B6-5689-7B78-207A-AE1FEA615FD1}"/>
              </a:ext>
            </a:extLst>
          </p:cNvPr>
          <p:cNvSpPr>
            <a:spLocks noGrp="1"/>
          </p:cNvSpPr>
          <p:nvPr>
            <p:ph type="dt" sz="half" idx="17"/>
          </p:nvPr>
        </p:nvSpPr>
        <p:spPr/>
        <p:txBody>
          <a:bodyPr/>
          <a:lstStyle/>
          <a:p>
            <a:fld id="{DEE4FD85-5D6D-4FA4-A373-26EC0F227592}" type="datetime1">
              <a:rPr lang="en-US" smtClean="0"/>
              <a:pPr/>
              <a:t>4/27/2026</a:t>
            </a:fld>
            <a:endParaRPr lang="en-US"/>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67511" y="2584093"/>
            <a:ext cx="4974337" cy="369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23797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8405356D-E1B4-45BE-D7D0-42A7AAB8D793}"/>
              </a:ext>
            </a:extLst>
          </p:cNvPr>
          <p:cNvSpPr>
            <a:spLocks noGrp="1"/>
          </p:cNvSpPr>
          <p:nvPr>
            <p:ph type="title"/>
          </p:nvPr>
        </p:nvSpPr>
        <p:spPr>
          <a:xfrm>
            <a:off x="667510" y="1261872"/>
            <a:ext cx="10872217" cy="1033953"/>
          </a:xfrm>
        </p:spPr>
        <p:txBody>
          <a:bodyPr anchor="t">
            <a:normAutofit/>
          </a:bodyPr>
          <a:lstStyle>
            <a:lvl1pPr>
              <a:defRPr sz="4000"/>
            </a:lvl1pPr>
          </a:lstStyle>
          <a:p>
            <a:r>
              <a:rPr lang="en-US" dirty="0"/>
              <a:t>Click to edit Master title style</a:t>
            </a:r>
          </a:p>
        </p:txBody>
      </p:sp>
      <p:sp>
        <p:nvSpPr>
          <p:cNvPr id="7" name="Slide Number Placeholder 6">
            <a:extLst>
              <a:ext uri="{FF2B5EF4-FFF2-40B4-BE49-F238E27FC236}">
                <a16:creationId xmlns:a16="http://schemas.microsoft.com/office/drawing/2014/main" id="{30D59815-8676-26E4-EA5A-1B1ACFB6E9BD}"/>
              </a:ext>
            </a:extLst>
          </p:cNvPr>
          <p:cNvSpPr>
            <a:spLocks noGrp="1"/>
          </p:cNvSpPr>
          <p:nvPr>
            <p:ph type="sldNum" sz="quarter" idx="19"/>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70E3E38B-0671-3294-31A5-2E4961FF5273}"/>
              </a:ext>
            </a:extLst>
          </p:cNvPr>
          <p:cNvSpPr>
            <a:spLocks noGrp="1"/>
          </p:cNvSpPr>
          <p:nvPr>
            <p:ph type="ftr" sz="quarter" idx="18"/>
          </p:nvPr>
        </p:nvSpPr>
        <p:spPr/>
        <p:txBody>
          <a:bodyPr/>
          <a:lstStyle/>
          <a:p>
            <a:r>
              <a:rPr lang="en-US"/>
              <a:t>Presentation title</a:t>
            </a:r>
            <a:endParaRPr lang="en-US" dirty="0"/>
          </a:p>
        </p:txBody>
      </p:sp>
      <p:sp>
        <p:nvSpPr>
          <p:cNvPr id="2" name="Date Placeholder 1">
            <a:extLst>
              <a:ext uri="{FF2B5EF4-FFF2-40B4-BE49-F238E27FC236}">
                <a16:creationId xmlns:a16="http://schemas.microsoft.com/office/drawing/2014/main" id="{023455C6-2D37-DA7B-B30D-DEC4B5CFB927}"/>
              </a:ext>
            </a:extLst>
          </p:cNvPr>
          <p:cNvSpPr>
            <a:spLocks noGrp="1"/>
          </p:cNvSpPr>
          <p:nvPr>
            <p:ph type="dt" sz="half" idx="17"/>
          </p:nvPr>
        </p:nvSpPr>
        <p:spPr/>
        <p:txBody>
          <a:bodyPr/>
          <a:lstStyle/>
          <a:p>
            <a:fld id="{DEE4FD85-5D6D-4FA4-A373-26EC0F227592}" type="datetime1">
              <a:rPr lang="en-US" smtClean="0"/>
              <a:pPr/>
              <a:t>4/27/2026</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52272" y="2584094"/>
            <a:ext cx="4989576" cy="665483"/>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67512" y="3569539"/>
            <a:ext cx="4974336" cy="27106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65392" y="2565527"/>
            <a:ext cx="4974336" cy="72118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65392" y="3569538"/>
            <a:ext cx="4974336" cy="27106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50136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69C627C0-7428-BA8A-D0E2-CC8A8D377103}"/>
              </a:ext>
            </a:extLst>
          </p:cNvPr>
          <p:cNvSpPr>
            <a:spLocks noGrp="1"/>
          </p:cNvSpPr>
          <p:nvPr>
            <p:ph type="title"/>
          </p:nvPr>
        </p:nvSpPr>
        <p:spPr>
          <a:xfrm>
            <a:off x="667510" y="1261872"/>
            <a:ext cx="10872217" cy="1033953"/>
          </a:xfrm>
        </p:spPr>
        <p:txBody>
          <a:bodyPr anchor="t">
            <a:normAutofit/>
          </a:bodyPr>
          <a:lstStyle>
            <a:lvl1pPr>
              <a:defRPr sz="4000"/>
            </a:lvl1pPr>
          </a:lstStyle>
          <a:p>
            <a:r>
              <a:rPr lang="en-US" dirty="0"/>
              <a:t>Click to edit Master title style</a:t>
            </a:r>
          </a:p>
        </p:txBody>
      </p:sp>
      <p:sp>
        <p:nvSpPr>
          <p:cNvPr id="4" name="Slide Number Placeholder 3">
            <a:extLst>
              <a:ext uri="{FF2B5EF4-FFF2-40B4-BE49-F238E27FC236}">
                <a16:creationId xmlns:a16="http://schemas.microsoft.com/office/drawing/2014/main" id="{3F3C0BCA-D1D7-CF64-AEC7-33E55DBC4D04}"/>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3" name="Footer Placeholder 2">
            <a:extLst>
              <a:ext uri="{FF2B5EF4-FFF2-40B4-BE49-F238E27FC236}">
                <a16:creationId xmlns:a16="http://schemas.microsoft.com/office/drawing/2014/main" id="{6B9B36D5-9101-EA9F-061C-3EB80ED08A2E}"/>
              </a:ext>
            </a:extLst>
          </p:cNvPr>
          <p:cNvSpPr>
            <a:spLocks noGrp="1"/>
          </p:cNvSpPr>
          <p:nvPr>
            <p:ph type="ftr" sz="quarter" idx="11"/>
          </p:nvPr>
        </p:nvSpPr>
        <p:spPr/>
        <p:txBody>
          <a:bodyPr/>
          <a:lstStyle/>
          <a:p>
            <a:r>
              <a:rPr lang="en-US"/>
              <a:t>Presentation title</a:t>
            </a:r>
            <a:endParaRPr lang="en-US" dirty="0"/>
          </a:p>
        </p:txBody>
      </p:sp>
      <p:sp>
        <p:nvSpPr>
          <p:cNvPr id="2" name="Date Placeholder 1">
            <a:extLst>
              <a:ext uri="{FF2B5EF4-FFF2-40B4-BE49-F238E27FC236}">
                <a16:creationId xmlns:a16="http://schemas.microsoft.com/office/drawing/2014/main" id="{30FC613A-845B-FD71-729B-17AC533A8AAC}"/>
              </a:ext>
            </a:extLst>
          </p:cNvPr>
          <p:cNvSpPr>
            <a:spLocks noGrp="1"/>
          </p:cNvSpPr>
          <p:nvPr>
            <p:ph type="dt" sz="half" idx="10"/>
          </p:nvPr>
        </p:nvSpPr>
        <p:spPr/>
        <p:txBody>
          <a:bodyPr/>
          <a:lstStyle/>
          <a:p>
            <a:fld id="{DEE4FD85-5D6D-4FA4-A373-26EC0F227592}" type="datetime1">
              <a:rPr lang="en-US" smtClean="0"/>
              <a:pPr/>
              <a:t>4/27/2026</a:t>
            </a:fld>
            <a:endParaRPr lang="en-US"/>
          </a:p>
        </p:txBody>
      </p:sp>
    </p:spTree>
    <p:extLst>
      <p:ext uri="{BB962C8B-B14F-4D97-AF65-F5344CB8AC3E}">
        <p14:creationId xmlns:p14="http://schemas.microsoft.com/office/powerpoint/2010/main" val="17324937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6DE469-E242-00F6-D36A-8C98D6219C51}"/>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3" name="Footer Placeholder 2">
            <a:extLst>
              <a:ext uri="{FF2B5EF4-FFF2-40B4-BE49-F238E27FC236}">
                <a16:creationId xmlns:a16="http://schemas.microsoft.com/office/drawing/2014/main" id="{CD2F422C-D8A7-AE2F-E398-B64591AD4716}"/>
              </a:ext>
            </a:extLst>
          </p:cNvPr>
          <p:cNvSpPr>
            <a:spLocks noGrp="1"/>
          </p:cNvSpPr>
          <p:nvPr>
            <p:ph type="ftr" sz="quarter" idx="11"/>
          </p:nvPr>
        </p:nvSpPr>
        <p:spPr/>
        <p:txBody>
          <a:bodyPr/>
          <a:lstStyle/>
          <a:p>
            <a:r>
              <a:rPr lang="en-US"/>
              <a:t>Presentation title</a:t>
            </a:r>
            <a:endParaRPr lang="en-US" dirty="0"/>
          </a:p>
        </p:txBody>
      </p:sp>
      <p:sp>
        <p:nvSpPr>
          <p:cNvPr id="2" name="Date Placeholder 1">
            <a:extLst>
              <a:ext uri="{FF2B5EF4-FFF2-40B4-BE49-F238E27FC236}">
                <a16:creationId xmlns:a16="http://schemas.microsoft.com/office/drawing/2014/main" id="{964113CA-1CE1-FE6B-9D3C-9E9AB40F4C3E}"/>
              </a:ext>
            </a:extLst>
          </p:cNvPr>
          <p:cNvSpPr>
            <a:spLocks noGrp="1"/>
          </p:cNvSpPr>
          <p:nvPr>
            <p:ph type="dt" sz="half" idx="10"/>
          </p:nvPr>
        </p:nvSpPr>
        <p:spPr/>
        <p:txBody>
          <a:bodyPr/>
          <a:lstStyle/>
          <a:p>
            <a:fld id="{DEE4FD85-5D6D-4FA4-A373-26EC0F227592}" type="datetime1">
              <a:rPr lang="en-US" smtClean="0"/>
              <a:pPr/>
              <a:t>4/27/2026</a:t>
            </a:fld>
            <a:endParaRPr lang="en-US"/>
          </a:p>
        </p:txBody>
      </p:sp>
    </p:spTree>
    <p:extLst>
      <p:ext uri="{BB962C8B-B14F-4D97-AF65-F5344CB8AC3E}">
        <p14:creationId xmlns:p14="http://schemas.microsoft.com/office/powerpoint/2010/main" val="36081716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67512" y="1260123"/>
            <a:ext cx="4654296" cy="1004010"/>
          </a:xfrm>
        </p:spPr>
        <p:txBody>
          <a:bodyPr anchor="t">
            <a:normAutofit/>
          </a:bodyPr>
          <a:lstStyle>
            <a:lvl1pPr>
              <a:defRPr sz="40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67512" y="2584094"/>
            <a:ext cx="4654296" cy="3696086"/>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641848" y="1260123"/>
            <a:ext cx="5882640" cy="504860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5F561563-9E70-4586-A914-471E339CD19B}"/>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6" name="Footer Placeholder 5">
            <a:extLst>
              <a:ext uri="{FF2B5EF4-FFF2-40B4-BE49-F238E27FC236}">
                <a16:creationId xmlns:a16="http://schemas.microsoft.com/office/drawing/2014/main" id="{F5A72062-C159-A70C-DAB3-C80E0D341ED8}"/>
              </a:ext>
            </a:extLst>
          </p:cNvPr>
          <p:cNvSpPr>
            <a:spLocks noGrp="1"/>
          </p:cNvSpPr>
          <p:nvPr>
            <p:ph type="ftr" sz="quarter" idx="11"/>
          </p:nvPr>
        </p:nvSpPr>
        <p:spPr/>
        <p:txBody>
          <a:bodyPr/>
          <a:lstStyle/>
          <a:p>
            <a:r>
              <a:rPr lang="en-US"/>
              <a:t>Presentation title</a:t>
            </a:r>
            <a:endParaRPr lang="en-US" dirty="0"/>
          </a:p>
        </p:txBody>
      </p:sp>
      <p:sp>
        <p:nvSpPr>
          <p:cNvPr id="5" name="Date Placeholder 4">
            <a:extLst>
              <a:ext uri="{FF2B5EF4-FFF2-40B4-BE49-F238E27FC236}">
                <a16:creationId xmlns:a16="http://schemas.microsoft.com/office/drawing/2014/main" id="{DDA7ED0D-2631-05E7-635A-88D81CC3A4D7}"/>
              </a:ext>
            </a:extLst>
          </p:cNvPr>
          <p:cNvSpPr>
            <a:spLocks noGrp="1"/>
          </p:cNvSpPr>
          <p:nvPr>
            <p:ph type="dt" sz="half" idx="10"/>
          </p:nvPr>
        </p:nvSpPr>
        <p:spPr/>
        <p:txBody>
          <a:bodyPr/>
          <a:lstStyle/>
          <a:p>
            <a:fld id="{DEE4FD85-5D6D-4FA4-A373-26EC0F227592}" type="datetime1">
              <a:rPr lang="en-US" smtClean="0"/>
              <a:pPr/>
              <a:t>4/27/2026</a:t>
            </a:fld>
            <a:endParaRPr lang="en-US"/>
          </a:p>
        </p:txBody>
      </p:sp>
    </p:spTree>
    <p:extLst>
      <p:ext uri="{BB962C8B-B14F-4D97-AF65-F5344CB8AC3E}">
        <p14:creationId xmlns:p14="http://schemas.microsoft.com/office/powerpoint/2010/main" val="19029606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67512" y="1260123"/>
            <a:ext cx="3429386" cy="1004011"/>
          </a:xfrm>
        </p:spPr>
        <p:txBody>
          <a:bodyPr anchor="t">
            <a:normAutofit/>
          </a:bodyPr>
          <a:lstStyle>
            <a:lvl1pPr>
              <a:defRPr sz="4000"/>
            </a:lvl1pPr>
          </a:lstStyle>
          <a:p>
            <a:r>
              <a:rPr lang="en-US" dirty="0"/>
              <a:t>Click to edit Master title style</a:t>
            </a:r>
          </a:p>
        </p:txBody>
      </p:sp>
      <p:sp>
        <p:nvSpPr>
          <p:cNvPr id="7" name="Slide Number Placeholder 6">
            <a:extLst>
              <a:ext uri="{FF2B5EF4-FFF2-40B4-BE49-F238E27FC236}">
                <a16:creationId xmlns:a16="http://schemas.microsoft.com/office/drawing/2014/main" id="{BC39AD1E-0BFD-0C6E-EED4-3782FB82483A}"/>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6" name="Footer Placeholder 5">
            <a:extLst>
              <a:ext uri="{FF2B5EF4-FFF2-40B4-BE49-F238E27FC236}">
                <a16:creationId xmlns:a16="http://schemas.microsoft.com/office/drawing/2014/main" id="{2607554B-B714-3610-BD99-8CAEFA5662C2}"/>
              </a:ext>
            </a:extLst>
          </p:cNvPr>
          <p:cNvSpPr>
            <a:spLocks noGrp="1"/>
          </p:cNvSpPr>
          <p:nvPr>
            <p:ph type="ftr" sz="quarter" idx="11"/>
          </p:nvPr>
        </p:nvSpPr>
        <p:spPr/>
        <p:txBody>
          <a:bodyPr/>
          <a:lstStyle/>
          <a:p>
            <a:r>
              <a:rPr lang="en-US"/>
              <a:t>Presentation title</a:t>
            </a:r>
            <a:endParaRPr lang="en-US" dirty="0"/>
          </a:p>
        </p:txBody>
      </p:sp>
      <p:sp>
        <p:nvSpPr>
          <p:cNvPr id="5" name="Date Placeholder 4">
            <a:extLst>
              <a:ext uri="{FF2B5EF4-FFF2-40B4-BE49-F238E27FC236}">
                <a16:creationId xmlns:a16="http://schemas.microsoft.com/office/drawing/2014/main" id="{42AFEDF4-9C70-920E-A49D-7787AA6DA023}"/>
              </a:ext>
            </a:extLst>
          </p:cNvPr>
          <p:cNvSpPr>
            <a:spLocks noGrp="1"/>
          </p:cNvSpPr>
          <p:nvPr>
            <p:ph type="dt" sz="half" idx="10"/>
          </p:nvPr>
        </p:nvSpPr>
        <p:spPr/>
        <p:txBody>
          <a:bodyPr/>
          <a:lstStyle/>
          <a:p>
            <a:fld id="{DEE4FD85-5D6D-4FA4-A373-26EC0F227592}" type="datetime1">
              <a:rPr lang="en-US" smtClean="0"/>
              <a:pPr/>
              <a:t>4/27/2026</a:t>
            </a:fld>
            <a:endParaRPr lang="en-US"/>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67511" y="2584094"/>
            <a:ext cx="3410711" cy="3696085"/>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398262" y="1260123"/>
            <a:ext cx="7141465" cy="5020056"/>
          </a:xfrm>
          <a:blipFill>
            <a:blip r:embed="rId2">
              <a:alphaModFix amt="60000"/>
              <a:extLst>
                <a:ext uri="{28A0092B-C50C-407E-A947-70E740481C1C}">
                  <a14:useLocalDpi xmlns:a14="http://schemas.microsoft.com/office/drawing/2010/main" val="0"/>
                </a:ext>
              </a:extLst>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16225559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1260121"/>
            <a:ext cx="10856976" cy="2008021"/>
          </a:xfrm>
        </p:spPr>
        <p:txBody>
          <a:bodyPr anchor="b">
            <a:normAutofit/>
          </a:bodyPr>
          <a:lstStyle>
            <a:lvl1pPr>
              <a:defRPr sz="7200"/>
            </a:lvl1pPr>
          </a:lstStyle>
          <a:p>
            <a:r>
              <a:rPr lang="en-US" dirty="0"/>
              <a:t>Click to edit Master title style</a:t>
            </a:r>
          </a:p>
        </p:txBody>
      </p:sp>
      <p:sp>
        <p:nvSpPr>
          <p:cNvPr id="5" name="Slide Number Placeholder 4">
            <a:extLst>
              <a:ext uri="{FF2B5EF4-FFF2-40B4-BE49-F238E27FC236}">
                <a16:creationId xmlns:a16="http://schemas.microsoft.com/office/drawing/2014/main" id="{258D07FC-43F1-4E18-580C-3C44320F91FD}"/>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C225ABD4-FA73-E749-3EA0-9C6BA20EAC2D}"/>
              </a:ext>
            </a:extLst>
          </p:cNvPr>
          <p:cNvSpPr>
            <a:spLocks noGrp="1"/>
          </p:cNvSpPr>
          <p:nvPr>
            <p:ph type="ftr" sz="quarter" idx="15"/>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79A1E3B5-40D2-5FD4-06BA-E77052C7F056}"/>
              </a:ext>
            </a:extLst>
          </p:cNvPr>
          <p:cNvSpPr>
            <a:spLocks noGrp="1"/>
          </p:cNvSpPr>
          <p:nvPr>
            <p:ph type="dt" sz="half" idx="14"/>
          </p:nvPr>
        </p:nvSpPr>
        <p:spPr/>
        <p:txBody>
          <a:bodyPr/>
          <a:lstStyle/>
          <a:p>
            <a:fld id="{DEE4FD85-5D6D-4FA4-A373-26EC0F227592}" type="datetime1">
              <a:rPr lang="en-US" smtClean="0"/>
              <a:pPr/>
              <a:t>4/27/2026</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67511" y="3588104"/>
            <a:ext cx="10856977" cy="269207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9598464"/>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2584093"/>
            <a:ext cx="8375902" cy="1688061"/>
          </a:xfrm>
        </p:spPr>
        <p:txBody>
          <a:bodyPr anchor="b">
            <a:noAutofit/>
          </a:bodyPr>
          <a:lstStyle>
            <a:lvl1pPr>
              <a:defRPr sz="7200"/>
            </a:lvl1pPr>
          </a:lstStyle>
          <a:p>
            <a:r>
              <a:rPr lang="en-US" dirty="0"/>
              <a:t>Click to edit Master title style</a:t>
            </a:r>
          </a:p>
        </p:txBody>
      </p:sp>
      <p:sp>
        <p:nvSpPr>
          <p:cNvPr id="5" name="Slide Number Placeholder 4">
            <a:extLst>
              <a:ext uri="{FF2B5EF4-FFF2-40B4-BE49-F238E27FC236}">
                <a16:creationId xmlns:a16="http://schemas.microsoft.com/office/drawing/2014/main" id="{5E6AA90F-CC56-0B2B-76BD-895A361811F3}"/>
              </a:ext>
            </a:extLst>
          </p:cNvPr>
          <p:cNvSpPr>
            <a:spLocks noGrp="1"/>
          </p:cNvSpPr>
          <p:nvPr>
            <p:ph type="sldNum" sz="quarter" idx="17"/>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CF8B045D-0D5B-3227-835A-58CF4E811909}"/>
              </a:ext>
            </a:extLst>
          </p:cNvPr>
          <p:cNvSpPr>
            <a:spLocks noGrp="1"/>
          </p:cNvSpPr>
          <p:nvPr>
            <p:ph type="ftr" sz="quarter" idx="16"/>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67A6090A-D950-230B-F6B3-C5035C3CEACF}"/>
              </a:ext>
            </a:extLst>
          </p:cNvPr>
          <p:cNvSpPr>
            <a:spLocks noGrp="1"/>
          </p:cNvSpPr>
          <p:nvPr>
            <p:ph type="dt" sz="half" idx="15"/>
          </p:nvPr>
        </p:nvSpPr>
        <p:spPr/>
        <p:txBody>
          <a:bodyPr/>
          <a:lstStyle/>
          <a:p>
            <a:fld id="{DEE4FD85-5D6D-4FA4-A373-26EC0F227592}" type="datetime1">
              <a:rPr lang="en-US" smtClean="0"/>
              <a:pPr/>
              <a:t>4/27/2026</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67512" y="4592115"/>
            <a:ext cx="8385048" cy="1688063"/>
          </a:xfrm>
        </p:spPr>
        <p:txBody>
          <a:bodyPr>
            <a:normAutofit/>
          </a:bodyPr>
          <a:lstStyle>
            <a:lvl1pPr marL="0" indent="0">
              <a:buNone/>
              <a:defRPr sz="1400"/>
            </a:lvl1pPr>
            <a:lvl2pPr marL="228600" indent="0">
              <a:buNone/>
              <a:defRPr sz="1200"/>
            </a:lvl2pPr>
            <a:lvl3pPr marL="457200" indent="0">
              <a:buNone/>
              <a:defRPr sz="1100"/>
            </a:lvl3pPr>
            <a:lvl4pPr marL="685800" indent="0">
              <a:buNone/>
              <a:defRPr sz="1100"/>
            </a:lvl4pPr>
            <a:lvl5pPr marL="914400" indent="0">
              <a:buNone/>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03454866"/>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67512" y="1260121"/>
            <a:ext cx="10872216" cy="1004011"/>
          </a:xfrm>
          <a:prstGeom prst="rect">
            <a:avLst/>
          </a:prstGeom>
        </p:spPr>
        <p:txBody>
          <a:bodyPr vert="horz" lIns="91440" tIns="45720" rIns="91440" bIns="45720" rtlCol="0" anchor="b">
            <a:normAutofit/>
          </a:bodyPr>
          <a:lstStyle/>
          <a:p>
            <a:r>
              <a:rPr lang="en-US" dirty="0"/>
              <a:t>Click to edit Master title style</a:t>
            </a:r>
          </a:p>
        </p:txBody>
      </p:sp>
      <p:sp>
        <p:nvSpPr>
          <p:cNvPr id="29" name="Slide Number Placeholder 5">
            <a:extLst>
              <a:ext uri="{FF2B5EF4-FFF2-40B4-BE49-F238E27FC236}">
                <a16:creationId xmlns:a16="http://schemas.microsoft.com/office/drawing/2014/main" id="{87E7F9E7-BD7C-7BD1-18C4-D0670D6F7056}"/>
              </a:ext>
            </a:extLst>
          </p:cNvPr>
          <p:cNvSpPr>
            <a:spLocks noGrp="1"/>
          </p:cNvSpPr>
          <p:nvPr>
            <p:ph type="sldNum" sz="quarter" idx="4"/>
          </p:nvPr>
        </p:nvSpPr>
        <p:spPr>
          <a:xfrm>
            <a:off x="667512" y="187882"/>
            <a:ext cx="266609" cy="365125"/>
          </a:xfrm>
          <a:prstGeom prst="rect">
            <a:avLst/>
          </a:prstGeom>
        </p:spPr>
        <p:txBody>
          <a:bodyPr lIns="0" rIns="0" anchor="ctr"/>
          <a:lstStyle>
            <a:lvl1pPr algn="l" rtl="0">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934122" y="181066"/>
            <a:ext cx="3144101" cy="365125"/>
          </a:xfrm>
          <a:prstGeom prst="rect">
            <a:avLst/>
          </a:prstGeom>
        </p:spPr>
        <p:txBody>
          <a:bodyPr vert="horz" lIns="91440" tIns="45720" rIns="91440" bIns="45720" rtlCol="0" anchor="ctr"/>
          <a:lstStyle>
            <a:lvl1pPr algn="l" rtl="0">
              <a:defRPr sz="900">
                <a:solidFill>
                  <a:schemeClr val="tx1"/>
                </a:solidFill>
                <a:latin typeface="+mj-lt"/>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DEE4FD85-5D6D-4FA4-A373-26EC0F227592}" type="datetime1">
              <a:rPr lang="en-US" smtClean="0"/>
              <a:pPr/>
              <a:t>4/27/2026</a:t>
            </a:fld>
            <a:endParaRPr lang="en-US"/>
          </a:p>
        </p:txBody>
      </p:sp>
      <p:cxnSp>
        <p:nvCxnSpPr>
          <p:cNvPr id="26" name="Straight Connector 25">
            <a:extLst>
              <a:ext uri="{FF2B5EF4-FFF2-40B4-BE49-F238E27FC236}">
                <a16:creationId xmlns:a16="http://schemas.microsoft.com/office/drawing/2014/main" id="{BE2FCF00-BAB5-9903-A021-C98277BB5056}"/>
              </a:ext>
            </a:extLst>
          </p:cNvPr>
          <p:cNvCxnSpPr>
            <a:cxnSpLocks/>
          </p:cNvCxnSpPr>
          <p:nvPr userDrawn="1"/>
        </p:nvCxnSpPr>
        <p:spPr>
          <a:xfrm>
            <a:off x="652272" y="567605"/>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67512" y="2584094"/>
            <a:ext cx="10856976" cy="36960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2348949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 id="2147483756" r:id="rId29"/>
    <p:sldLayoutId id="2147483757" r:id="rId30"/>
    <p:sldLayoutId id="2147483758" r:id="rId31"/>
    <p:sldLayoutId id="2147483759" r:id="rId32"/>
    <p:sldLayoutId id="2147483760" r:id="rId33"/>
    <p:sldLayoutId id="2147483761" r:id="rId34"/>
    <p:sldLayoutId id="2147483762" r:id="rId35"/>
    <p:sldLayoutId id="2147483763" r:id="rId36"/>
    <p:sldLayoutId id="2147483764" r:id="rId37"/>
    <p:sldLayoutId id="2147483765" r:id="rId38"/>
    <p:sldLayoutId id="2147483766" r:id="rId39"/>
    <p:sldLayoutId id="2147483767" r:id="rId40"/>
    <p:sldLayoutId id="2147483768" r:id="rId41"/>
    <p:sldLayoutId id="2147483769" r:id="rId42"/>
    <p:sldLayoutId id="2147483770" r:id="rId43"/>
    <p:sldLayoutId id="2147483771" r:id="rId44"/>
    <p:sldLayoutId id="2147483772" r:id="rId45"/>
    <p:sldLayoutId id="2147483773" r:id="rId46"/>
    <p:sldLayoutId id="2147483774" r:id="rId47"/>
    <p:sldLayoutId id="2147483775" r:id="rId48"/>
    <p:sldLayoutId id="2147483776" r:id="rId49"/>
    <p:sldLayoutId id="2147483777" r:id="rId50"/>
    <p:sldLayoutId id="2147483778" r:id="rId51"/>
    <p:sldLayoutId id="2147483779" r:id="rId52"/>
    <p:sldLayoutId id="2147483780" r:id="rId53"/>
    <p:sldLayoutId id="2147483781" r:id="rId54"/>
    <p:sldLayoutId id="2147483782" r:id="rId55"/>
    <p:sldLayoutId id="2147483783" r:id="rId56"/>
    <p:sldLayoutId id="2147483784" r:id="rId57"/>
  </p:sldLayoutIdLst>
  <p:hf hdr="0"/>
  <p:txStyles>
    <p:titleStyle>
      <a:lvl1pPr algn="l" defTabSz="914400" rtl="0" eaLnBrk="1" latinLnBrk="0" hangingPunct="1">
        <a:lnSpc>
          <a:spcPct val="80000"/>
        </a:lnSpc>
        <a:spcBef>
          <a:spcPct val="0"/>
        </a:spcBef>
        <a:buNone/>
        <a:defRPr sz="2800" b="0" kern="1200"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9" orient="horz" pos="2160">
          <p15:clr>
            <a:srgbClr val="F26B43"/>
          </p15:clr>
        </p15:guide>
        <p15:guide id="20" pos="3840">
          <p15:clr>
            <a:srgbClr val="F26B43"/>
          </p15:clr>
        </p15:guide>
        <p15:guide id="21" pos="7296">
          <p15:clr>
            <a:srgbClr val="F26B43"/>
          </p15:clr>
        </p15:guide>
        <p15:guide id="22" pos="3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hyperlink" Target="https://creativecommons.org/licenses/by-nc-nd/3.0/" TargetMode="External"/><Relationship Id="rId4" Type="http://schemas.openxmlformats.org/officeDocument/2006/relationships/hyperlink" Target="https://www.viaggi-usa.it/foliage-vermon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37.xml"/><Relationship Id="rId5" Type="http://schemas.openxmlformats.org/officeDocument/2006/relationships/hyperlink" Target="https://creativecommons.org/licenses/by-nc-nd/3.0/" TargetMode="External"/><Relationship Id="rId4" Type="http://schemas.openxmlformats.org/officeDocument/2006/relationships/hyperlink" Target="https://www.viaggi-usa.it/foliage-vermon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s://www.pexels.com/photo/fall-foliage-farm-green-mountains-mountains-189250/"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brandonvt.sharepoint.com/Shared%20Documents/USERS/WAD/TRAINING%20BANKING%20RFPs/policy%20training%20spring%202026/MODEL%20POLICIES/model-fund-balance-policy-final-20260204.pdf"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brandonvt.sharepoint.com/Shared%20Documents/USERS/WAD/TRAINING%20BANKING%20RFPs/policy%20training%20spring%202026/MODEL%20POLICIES/model-investment-policy-reformatted-2019.pdf"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brandonvt.sharepoint.com/Shared%20Documents/USERS/WAD/TRAINING%20BANKING%20RFPs/policy%20training%20spring%202026/MODEL%20POLICIES/internal-financial-controls-checklist.pdf"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brandonvt.sharepoint.com/Shared%20Documents/USERS/WAD/TRAINING%20BANKING%20RFPs/policy%20training%20spring%202026/MODEL%20POLICIES/model-capital-program-and-budget-policy%20(1).pdf"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brandonvt.sharepoint.com/Shared%20Documents/USERS/WAD/TRAINING%20BANKING%20RFPs/policy%20training%20spring%202026/MODEL%20POLICIES/model-cash-rec_petty_ret-checks-policy-2019-reformatted.pdf"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brandonvt.sharepoint.com/Shared%20Documents/USERS/WAD/TRAINING%20BANKING%20RFPs/policy%20training%20spring%202026/MODEL%20POLICIES/1-model-purchasing-policy-abbreviated_25-12-19%20(1).pdf"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hyperlink" Target="https://brandonvt.sharepoint.com/Shared%20Documents/USERS/WAD/TRAINING%20BANKING%20RFPs/policy%20training%20spring%202026/examples%20of%20policies_101.pdf"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hyperlink" Target="https://www.vermonttreasurer.gov/" TargetMode="External"/><Relationship Id="rId3" Type="http://schemas.openxmlformats.org/officeDocument/2006/relationships/hyperlink" Target="https://vmcta.org/" TargetMode="External"/><Relationship Id="rId7" Type="http://schemas.openxmlformats.org/officeDocument/2006/relationships/hyperlink" Target="https://www.vlct.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nesgfoa.com/" TargetMode="External"/><Relationship Id="rId11" Type="http://schemas.openxmlformats.org/officeDocument/2006/relationships/hyperlink" Target="https://sam.gov/content/home" TargetMode="External"/><Relationship Id="rId5" Type="http://schemas.openxmlformats.org/officeDocument/2006/relationships/hyperlink" Target="https://www.gfoa.org/" TargetMode="External"/><Relationship Id="rId10" Type="http://schemas.openxmlformats.org/officeDocument/2006/relationships/hyperlink" Target="https://auditor.vermont.gov/" TargetMode="External"/><Relationship Id="rId4" Type="http://schemas.openxmlformats.org/officeDocument/2006/relationships/hyperlink" Target="https://www.vtgfoa.org/" TargetMode="External"/><Relationship Id="rId9" Type="http://schemas.openxmlformats.org/officeDocument/2006/relationships/hyperlink" Target="https://finance.vermont.gov/reports-and-publications/town-payment-reports-and-dat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he image depicts a picturesque rural scene with a red barn, a white church with a tall steeple, and a vibrant autumnal foliage backdrop against a mountainous landscape.">
            <a:extLst>
              <a:ext uri="{FF2B5EF4-FFF2-40B4-BE49-F238E27FC236}">
                <a16:creationId xmlns:a16="http://schemas.microsoft.com/office/drawing/2014/main" id="{77529433-AC1D-9FE6-4400-CEBC17CF2D9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113" r="4553" b="-1"/>
          <a:stretch>
            <a:fillRect/>
          </a:stretch>
        </p:blipFill>
        <p:spPr>
          <a:xfrm>
            <a:off x="20" y="10"/>
            <a:ext cx="12191980" cy="6857990"/>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noFill/>
        </p:spPr>
      </p:pic>
      <p:sp>
        <p:nvSpPr>
          <p:cNvPr id="2" name="Title 1">
            <a:extLst>
              <a:ext uri="{FF2B5EF4-FFF2-40B4-BE49-F238E27FC236}">
                <a16:creationId xmlns:a16="http://schemas.microsoft.com/office/drawing/2014/main" id="{E2222D5E-A72E-7DC9-6FF8-31205393FFAD}"/>
              </a:ext>
            </a:extLst>
          </p:cNvPr>
          <p:cNvSpPr>
            <a:spLocks noGrp="1"/>
          </p:cNvSpPr>
          <p:nvPr>
            <p:ph type="ctrTitle"/>
          </p:nvPr>
        </p:nvSpPr>
        <p:spPr>
          <a:xfrm>
            <a:off x="-20" y="527736"/>
            <a:ext cx="12192000" cy="2159828"/>
          </a:xfrm>
        </p:spPr>
        <p:txBody>
          <a:bodyPr anchor="b">
            <a:normAutofit/>
          </a:bodyPr>
          <a:lstStyle/>
          <a:p>
            <a:r>
              <a:rPr lang="en-US" dirty="0"/>
              <a:t>Policies for Municipal Treasurers</a:t>
            </a:r>
          </a:p>
        </p:txBody>
      </p:sp>
      <p:sp>
        <p:nvSpPr>
          <p:cNvPr id="6" name="Date Placeholder 5">
            <a:extLst>
              <a:ext uri="{FF2B5EF4-FFF2-40B4-BE49-F238E27FC236}">
                <a16:creationId xmlns:a16="http://schemas.microsoft.com/office/drawing/2014/main" id="{3BCF3532-9CAA-2003-6AC8-9C87FC274F45}"/>
              </a:ext>
            </a:extLst>
          </p:cNvPr>
          <p:cNvSpPr>
            <a:spLocks noGrp="1"/>
          </p:cNvSpPr>
          <p:nvPr>
            <p:ph type="dt" sz="half" idx="2"/>
          </p:nvPr>
        </p:nvSpPr>
        <p:spPr>
          <a:xfrm>
            <a:off x="9337084" y="181004"/>
            <a:ext cx="2202644" cy="365125"/>
          </a:xfrm>
        </p:spPr>
        <p:txBody>
          <a:bodyPr anchor="ctr">
            <a:normAutofit/>
          </a:bodyPr>
          <a:lstStyle/>
          <a:p>
            <a:pPr>
              <a:spcAft>
                <a:spcPts val="600"/>
              </a:spcAft>
            </a:pPr>
            <a:endParaRPr lang="en-US" dirty="0"/>
          </a:p>
        </p:txBody>
      </p:sp>
      <p:sp>
        <p:nvSpPr>
          <p:cNvPr id="9" name="TextBox 8">
            <a:extLst>
              <a:ext uri="{FF2B5EF4-FFF2-40B4-BE49-F238E27FC236}">
                <a16:creationId xmlns:a16="http://schemas.microsoft.com/office/drawing/2014/main" id="{A518C4F0-4ADA-A858-722D-46A20E0DE5F6}"/>
              </a:ext>
            </a:extLst>
          </p:cNvPr>
          <p:cNvSpPr txBox="1"/>
          <p:nvPr/>
        </p:nvSpPr>
        <p:spPr>
          <a:xfrm>
            <a:off x="9437720" y="6657945"/>
            <a:ext cx="275428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viaggi-usa.it/foliage-vermont/">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162815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53598-2861-63D3-CF1E-E90C217A1DE0}"/>
              </a:ext>
            </a:extLst>
          </p:cNvPr>
          <p:cNvSpPr>
            <a:spLocks noGrp="1"/>
          </p:cNvSpPr>
          <p:nvPr>
            <p:ph type="title"/>
          </p:nvPr>
        </p:nvSpPr>
        <p:spPr>
          <a:xfrm>
            <a:off x="667512" y="985802"/>
            <a:ext cx="3410710" cy="2692075"/>
          </a:xfrm>
        </p:spPr>
        <p:txBody>
          <a:bodyPr anchor="t">
            <a:normAutofit/>
          </a:bodyPr>
          <a:lstStyle/>
          <a:p>
            <a:r>
              <a:rPr lang="en-US"/>
              <a:t>Introduction to Financial Policies</a:t>
            </a:r>
          </a:p>
        </p:txBody>
      </p:sp>
      <p:sp>
        <p:nvSpPr>
          <p:cNvPr id="17" name="Slide Number Placeholder 2">
            <a:extLst>
              <a:ext uri="{FF2B5EF4-FFF2-40B4-BE49-F238E27FC236}">
                <a16:creationId xmlns:a16="http://schemas.microsoft.com/office/drawing/2014/main" id="{542613AF-C627-956F-49C6-B526F639ADEB}"/>
              </a:ext>
            </a:extLst>
          </p:cNvPr>
          <p:cNvSpPr>
            <a:spLocks noGrp="1"/>
          </p:cNvSpPr>
          <p:nvPr>
            <p:ph type="sldNum" sz="quarter" idx="4"/>
          </p:nvPr>
        </p:nvSpPr>
        <p:spPr>
          <a:xfrm>
            <a:off x="667512" y="187882"/>
            <a:ext cx="266609" cy="365125"/>
          </a:xfrm>
        </p:spPr>
        <p:txBody>
          <a:bodyPr anchor="ctr">
            <a:normAutofit/>
          </a:bodyPr>
          <a:lstStyle/>
          <a:p>
            <a:pPr>
              <a:spcAft>
                <a:spcPts val="600"/>
              </a:spcAft>
            </a:pPr>
            <a:fld id="{7ECAF3DD-865B-4F9E-8AEE-28157E83B0D8}" type="slidenum">
              <a:rPr lang="en-US" smtClean="0"/>
              <a:pPr>
                <a:spcAft>
                  <a:spcPts val="600"/>
                </a:spcAft>
              </a:pPr>
              <a:t>2</a:t>
            </a:fld>
            <a:endParaRPr lang="en-US"/>
          </a:p>
        </p:txBody>
      </p:sp>
      <p:sp>
        <p:nvSpPr>
          <p:cNvPr id="18" name="Footer Placeholder 3">
            <a:extLst>
              <a:ext uri="{FF2B5EF4-FFF2-40B4-BE49-F238E27FC236}">
                <a16:creationId xmlns:a16="http://schemas.microsoft.com/office/drawing/2014/main" id="{45896999-D6B2-856C-9B3B-9000A30EDDCB}"/>
              </a:ext>
            </a:extLst>
          </p:cNvPr>
          <p:cNvSpPr>
            <a:spLocks noGrp="1"/>
          </p:cNvSpPr>
          <p:nvPr>
            <p:ph type="ftr" sz="quarter" idx="16"/>
          </p:nvPr>
        </p:nvSpPr>
        <p:spPr>
          <a:xfrm>
            <a:off x="934122" y="181066"/>
            <a:ext cx="3144101" cy="365125"/>
          </a:xfrm>
        </p:spPr>
        <p:txBody>
          <a:bodyPr anchor="ctr">
            <a:normAutofit/>
          </a:bodyPr>
          <a:lstStyle/>
          <a:p>
            <a:pPr>
              <a:spcAft>
                <a:spcPts val="600"/>
              </a:spcAft>
            </a:pPr>
            <a:r>
              <a:rPr lang="en-US"/>
              <a:t>Presentation title</a:t>
            </a:r>
          </a:p>
        </p:txBody>
      </p:sp>
      <p:sp>
        <p:nvSpPr>
          <p:cNvPr id="19" name="Date Placeholder 4">
            <a:extLst>
              <a:ext uri="{FF2B5EF4-FFF2-40B4-BE49-F238E27FC236}">
                <a16:creationId xmlns:a16="http://schemas.microsoft.com/office/drawing/2014/main" id="{325B85BD-36D9-75F8-5512-5DAFDDAFE720}"/>
              </a:ext>
            </a:extLst>
          </p:cNvPr>
          <p:cNvSpPr>
            <a:spLocks noGrp="1"/>
          </p:cNvSpPr>
          <p:nvPr>
            <p:ph type="dt" sz="half" idx="2"/>
          </p:nvPr>
        </p:nvSpPr>
        <p:spPr>
          <a:xfrm>
            <a:off x="9337084" y="181004"/>
            <a:ext cx="2202644" cy="365125"/>
          </a:xfrm>
        </p:spPr>
        <p:txBody>
          <a:bodyPr anchor="ctr">
            <a:normAutofit/>
          </a:bodyPr>
          <a:lstStyle/>
          <a:p>
            <a:pPr>
              <a:spcAft>
                <a:spcPts val="600"/>
              </a:spcAft>
            </a:pPr>
            <a:fld id="{720DC4C1-6C99-451D-B95A-6A6C83FBEA90}" type="datetime1">
              <a:rPr lang="en-US" smtClean="0"/>
              <a:pPr>
                <a:spcAft>
                  <a:spcPts val="600"/>
                </a:spcAft>
              </a:pPr>
              <a:t>4/27/2026</a:t>
            </a:fld>
            <a:endParaRPr lang="en-US"/>
          </a:p>
        </p:txBody>
      </p:sp>
      <p:pic>
        <p:nvPicPr>
          <p:cNvPr id="5" name="Picture 4" descr="The image depicts a picturesque rural scene with a red barn, a white church with a tall steeple, and a vibrant autumnal foliage backdrop against a mountainous landscape.&#10;&#10;AI-generated content may be incorrect.">
            <a:extLst>
              <a:ext uri="{FF2B5EF4-FFF2-40B4-BE49-F238E27FC236}">
                <a16:creationId xmlns:a16="http://schemas.microsoft.com/office/drawing/2014/main" id="{81475DEB-1AFB-38E6-2FF4-FAFC825F174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3232" r="11674" b="1"/>
          <a:stretch>
            <a:fillRect/>
          </a:stretch>
        </p:blipFill>
        <p:spPr>
          <a:xfrm>
            <a:off x="667512" y="3997837"/>
            <a:ext cx="3410776" cy="2282341"/>
          </a:xfrm>
          <a:prstGeom prst="rect">
            <a:avLst/>
          </a:prstGeom>
          <a:noFill/>
        </p:spPr>
      </p:pic>
      <p:sp>
        <p:nvSpPr>
          <p:cNvPr id="3" name="Content Placeholder 2">
            <a:extLst>
              <a:ext uri="{FF2B5EF4-FFF2-40B4-BE49-F238E27FC236}">
                <a16:creationId xmlns:a16="http://schemas.microsoft.com/office/drawing/2014/main" id="{5150B7A2-61F5-B58F-525B-9C6CE69B815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398264" y="985802"/>
            <a:ext cx="7141464" cy="5294376"/>
          </a:xfrm>
        </p:spPr>
        <p:txBody>
          <a:bodyPr>
            <a:normAutofit/>
          </a:bodyPr>
          <a:lstStyle/>
          <a:p>
            <a:pPr marL="0" indent="0">
              <a:spcBef>
                <a:spcPts val="2500"/>
              </a:spcBef>
              <a:buFont typeface="Arial" panose="020B0604020202020204" pitchFamily="34" charset="0"/>
              <a:buNone/>
            </a:pPr>
            <a:r>
              <a:rPr lang="en-US" b="1" dirty="0"/>
              <a:t>Purpose and Importance</a:t>
            </a:r>
          </a:p>
          <a:p>
            <a:pPr marL="0" lvl="1" indent="0">
              <a:buFont typeface="Arial" panose="020B0604020202020204" pitchFamily="34" charset="0"/>
              <a:buNone/>
            </a:pPr>
            <a:r>
              <a:rPr lang="en-US" dirty="0"/>
              <a:t>Financial policies establish clear guidelines that ensure disciplined and transparent financial management aligned with strategic goals.</a:t>
            </a:r>
          </a:p>
          <a:p>
            <a:pPr marL="0" indent="0">
              <a:spcBef>
                <a:spcPts val="2500"/>
              </a:spcBef>
              <a:buFont typeface="Arial" panose="020B0604020202020204" pitchFamily="34" charset="0"/>
              <a:buNone/>
            </a:pPr>
            <a:r>
              <a:rPr lang="en-US" b="1" dirty="0"/>
              <a:t>Consistency and Continuity</a:t>
            </a:r>
          </a:p>
          <a:p>
            <a:pPr marL="0" lvl="1" indent="0">
              <a:buFont typeface="Arial" panose="020B0604020202020204" pitchFamily="34" charset="0"/>
              <a:buNone/>
            </a:pPr>
            <a:r>
              <a:rPr lang="en-US" dirty="0"/>
              <a:t>Policies maintain consistent financial decision-making over time, minimizing dependence on individual judgments or staff changes.</a:t>
            </a:r>
          </a:p>
          <a:p>
            <a:pPr marL="0" indent="0">
              <a:spcBef>
                <a:spcPts val="2500"/>
              </a:spcBef>
              <a:buFont typeface="Arial" panose="020B0604020202020204" pitchFamily="34" charset="0"/>
              <a:buNone/>
            </a:pPr>
            <a:r>
              <a:rPr lang="en-US" b="1" dirty="0"/>
              <a:t>Risk Management and Planning</a:t>
            </a:r>
          </a:p>
          <a:p>
            <a:pPr marL="0" lvl="1" indent="0">
              <a:buFont typeface="Arial" panose="020B0604020202020204" pitchFamily="34" charset="0"/>
              <a:buNone/>
            </a:pPr>
            <a:r>
              <a:rPr lang="en-US" dirty="0"/>
              <a:t>Financial policies support municipalities in managing revenues, expenses, reserves, and debt minimizing risk to assets.</a:t>
            </a:r>
          </a:p>
          <a:p>
            <a:pPr marL="0" indent="0">
              <a:spcBef>
                <a:spcPts val="2500"/>
              </a:spcBef>
              <a:buFont typeface="Arial" panose="020B0604020202020204" pitchFamily="34" charset="0"/>
              <a:buNone/>
            </a:pPr>
            <a:r>
              <a:rPr lang="en-US" b="1" dirty="0"/>
              <a:t>Communication and Accountability</a:t>
            </a:r>
          </a:p>
          <a:p>
            <a:pPr marL="0" lvl="1" indent="0">
              <a:buFont typeface="Arial" panose="020B0604020202020204" pitchFamily="34" charset="0"/>
              <a:buNone/>
            </a:pPr>
            <a:r>
              <a:rPr lang="en-US" dirty="0"/>
              <a:t>Policies communicate clear decision-making rules internally and demonstrate fiscal responsibility to external stakeholders.</a:t>
            </a:r>
          </a:p>
        </p:txBody>
      </p:sp>
      <p:sp>
        <p:nvSpPr>
          <p:cNvPr id="6" name="TextBox 5">
            <a:extLst>
              <a:ext uri="{FF2B5EF4-FFF2-40B4-BE49-F238E27FC236}">
                <a16:creationId xmlns:a16="http://schemas.microsoft.com/office/drawing/2014/main" id="{35DEF8B5-E51B-ABC9-A03B-4E65E54645BB}"/>
              </a:ext>
            </a:extLst>
          </p:cNvPr>
          <p:cNvSpPr txBox="1"/>
          <p:nvPr/>
        </p:nvSpPr>
        <p:spPr>
          <a:xfrm>
            <a:off x="1324008" y="6080123"/>
            <a:ext cx="275428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viaggi-usa.it/foliage-vermont/">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41021098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7993C-7A4F-E65B-684E-9379095E8709}"/>
              </a:ext>
            </a:extLst>
          </p:cNvPr>
          <p:cNvSpPr>
            <a:spLocks noGrp="1"/>
          </p:cNvSpPr>
          <p:nvPr>
            <p:ph type="title"/>
          </p:nvPr>
        </p:nvSpPr>
        <p:spPr>
          <a:xfrm>
            <a:off x="667512" y="1260124"/>
            <a:ext cx="4654296" cy="1004010"/>
          </a:xfrm>
        </p:spPr>
        <p:txBody>
          <a:bodyPr anchor="t">
            <a:normAutofit/>
          </a:bodyPr>
          <a:lstStyle/>
          <a:p>
            <a:r>
              <a:rPr lang="en-US" sz="3400"/>
              <a:t>Financial Management Policies</a:t>
            </a:r>
          </a:p>
        </p:txBody>
      </p:sp>
      <p:sp>
        <p:nvSpPr>
          <p:cNvPr id="3" name="Slide Number Placeholder 2">
            <a:extLst>
              <a:ext uri="{FF2B5EF4-FFF2-40B4-BE49-F238E27FC236}">
                <a16:creationId xmlns:a16="http://schemas.microsoft.com/office/drawing/2014/main" id="{22F2DE60-4183-00AD-0920-6A234A648F3F}"/>
              </a:ext>
            </a:extLst>
          </p:cNvPr>
          <p:cNvSpPr>
            <a:spLocks noGrp="1"/>
          </p:cNvSpPr>
          <p:nvPr>
            <p:ph type="sldNum" sz="quarter" idx="4"/>
          </p:nvPr>
        </p:nvSpPr>
        <p:spPr>
          <a:xfrm>
            <a:off x="667512" y="187882"/>
            <a:ext cx="266609" cy="365125"/>
          </a:xfrm>
        </p:spPr>
        <p:txBody>
          <a:bodyPr anchor="ctr">
            <a:normAutofit/>
          </a:bodyPr>
          <a:lstStyle/>
          <a:p>
            <a:pPr>
              <a:spcAft>
                <a:spcPts val="600"/>
              </a:spcAft>
            </a:pPr>
            <a:fld id="{7ECAF3DD-865B-4F9E-8AEE-28157E83B0D8}" type="slidenum">
              <a:rPr lang="en-US" smtClean="0"/>
              <a:pPr>
                <a:spcAft>
                  <a:spcPts val="600"/>
                </a:spcAft>
              </a:pPr>
              <a:t>3</a:t>
            </a:fld>
            <a:endParaRPr lang="en-US"/>
          </a:p>
        </p:txBody>
      </p:sp>
      <p:sp>
        <p:nvSpPr>
          <p:cNvPr id="4" name="Footer Placeholder 3">
            <a:extLst>
              <a:ext uri="{FF2B5EF4-FFF2-40B4-BE49-F238E27FC236}">
                <a16:creationId xmlns:a16="http://schemas.microsoft.com/office/drawing/2014/main" id="{E1A622A7-4B8E-EDCA-6F73-EE395CA4698A}"/>
              </a:ext>
            </a:extLst>
          </p:cNvPr>
          <p:cNvSpPr>
            <a:spLocks noGrp="1"/>
          </p:cNvSpPr>
          <p:nvPr>
            <p:ph type="ftr" sz="quarter" idx="15"/>
          </p:nvPr>
        </p:nvSpPr>
        <p:spPr>
          <a:xfrm>
            <a:off x="934122" y="181066"/>
            <a:ext cx="3144101" cy="365125"/>
          </a:xfrm>
        </p:spPr>
        <p:txBody>
          <a:bodyPr anchor="ctr">
            <a:normAutofit/>
          </a:bodyPr>
          <a:lstStyle/>
          <a:p>
            <a:pPr>
              <a:spcAft>
                <a:spcPts val="600"/>
              </a:spcAft>
            </a:pPr>
            <a:r>
              <a:rPr lang="en-US"/>
              <a:t>Presentation title</a:t>
            </a:r>
          </a:p>
        </p:txBody>
      </p:sp>
      <p:sp>
        <p:nvSpPr>
          <p:cNvPr id="5" name="Date Placeholder 4">
            <a:extLst>
              <a:ext uri="{FF2B5EF4-FFF2-40B4-BE49-F238E27FC236}">
                <a16:creationId xmlns:a16="http://schemas.microsoft.com/office/drawing/2014/main" id="{0C1908ED-C414-CA1B-1548-55B0C268AC58}"/>
              </a:ext>
            </a:extLst>
          </p:cNvPr>
          <p:cNvSpPr>
            <a:spLocks noGrp="1"/>
          </p:cNvSpPr>
          <p:nvPr>
            <p:ph type="dt" sz="half" idx="2"/>
          </p:nvPr>
        </p:nvSpPr>
        <p:spPr>
          <a:xfrm>
            <a:off x="9337084" y="181004"/>
            <a:ext cx="2202644" cy="365125"/>
          </a:xfrm>
        </p:spPr>
        <p:txBody>
          <a:bodyPr anchor="ctr">
            <a:normAutofit/>
          </a:bodyPr>
          <a:lstStyle/>
          <a:p>
            <a:pPr>
              <a:spcAft>
                <a:spcPts val="600"/>
              </a:spcAft>
            </a:pPr>
            <a:fld id="{DEE4FD85-5D6D-4FA4-A373-26EC0F227592}" type="datetime1">
              <a:rPr lang="en-US" smtClean="0"/>
              <a:pPr>
                <a:spcAft>
                  <a:spcPts val="600"/>
                </a:spcAft>
              </a:pPr>
              <a:t>4/27/2026</a:t>
            </a:fld>
            <a:endParaRPr lang="en-US"/>
          </a:p>
        </p:txBody>
      </p:sp>
      <p:pic>
        <p:nvPicPr>
          <p:cNvPr id="8" name="Picture 7" descr="The image depicts a serene landscape with a mountain covered in vibrant autumn foliage under a partly cloudy sky.&#10;&#10;AI-generated content may be incorrect.">
            <a:extLst>
              <a:ext uri="{FF2B5EF4-FFF2-40B4-BE49-F238E27FC236}">
                <a16:creationId xmlns:a16="http://schemas.microsoft.com/office/drawing/2014/main" id="{A7DDCD69-B29E-A5CA-1E7D-F262E205DF6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740" r="9336" b="1"/>
          <a:stretch>
            <a:fillRect/>
          </a:stretch>
        </p:blipFill>
        <p:spPr>
          <a:xfrm>
            <a:off x="667512" y="2584094"/>
            <a:ext cx="4654296" cy="3696086"/>
          </a:xfrm>
          <a:prstGeom prst="rect">
            <a:avLst/>
          </a:prstGeom>
          <a:noFill/>
        </p:spPr>
      </p:pic>
      <p:sp>
        <p:nvSpPr>
          <p:cNvPr id="6" name="Content Placeholder 5">
            <a:extLst>
              <a:ext uri="{FF2B5EF4-FFF2-40B4-BE49-F238E27FC236}">
                <a16:creationId xmlns:a16="http://schemas.microsoft.com/office/drawing/2014/main" id="{C39A8710-FB84-B927-AA51-054F39E44C6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41849" y="1260123"/>
            <a:ext cx="5882639" cy="5020056"/>
          </a:xfrm>
        </p:spPr>
        <p:txBody>
          <a:bodyPr>
            <a:normAutofit/>
          </a:bodyPr>
          <a:lstStyle/>
          <a:p>
            <a:pPr marL="0" indent="0">
              <a:spcBef>
                <a:spcPts val="2500"/>
              </a:spcBef>
              <a:buFont typeface="Arial" panose="020B0604020202020204" pitchFamily="34" charset="0"/>
              <a:buNone/>
            </a:pPr>
            <a:r>
              <a:rPr lang="en-US" b="1" dirty="0"/>
              <a:t>Budget Development and Approval</a:t>
            </a:r>
          </a:p>
          <a:p>
            <a:pPr marL="0" lvl="1" indent="0">
              <a:buFont typeface="Arial" panose="020B0604020202020204" pitchFamily="34" charset="0"/>
              <a:buNone/>
            </a:pPr>
            <a:r>
              <a:rPr lang="en-US" dirty="0"/>
              <a:t>Budget policies define timelines, roles, and criteria to align spending with strategic priorities and community needs.</a:t>
            </a:r>
          </a:p>
          <a:p>
            <a:pPr marL="0" indent="0">
              <a:spcBef>
                <a:spcPts val="2500"/>
              </a:spcBef>
              <a:buFont typeface="Arial" panose="020B0604020202020204" pitchFamily="34" charset="0"/>
              <a:buNone/>
            </a:pPr>
            <a:r>
              <a:rPr lang="en-US" b="1" dirty="0"/>
              <a:t>Revenue and Asset Management</a:t>
            </a:r>
          </a:p>
          <a:p>
            <a:pPr marL="0" lvl="1" indent="0">
              <a:buFont typeface="Arial" panose="020B0604020202020204" pitchFamily="34" charset="0"/>
              <a:buNone/>
            </a:pPr>
            <a:r>
              <a:rPr lang="en-US" dirty="0"/>
              <a:t>Policies ensure fair collection of revenues and guide maintenance and replacement of municipal infrastructure.</a:t>
            </a:r>
          </a:p>
          <a:p>
            <a:pPr marL="0" indent="0">
              <a:spcBef>
                <a:spcPts val="2500"/>
              </a:spcBef>
              <a:buFont typeface="Arial" panose="020B0604020202020204" pitchFamily="34" charset="0"/>
              <a:buNone/>
            </a:pPr>
            <a:r>
              <a:rPr lang="en-US" b="1" dirty="0"/>
              <a:t>Auditing and Financial Reporting</a:t>
            </a:r>
          </a:p>
          <a:p>
            <a:pPr marL="0" lvl="1" indent="0">
              <a:buFont typeface="Arial" panose="020B0604020202020204" pitchFamily="34" charset="0"/>
              <a:buNone/>
            </a:pPr>
            <a:r>
              <a:rPr lang="en-US" dirty="0"/>
              <a:t>Regular audits and transparent reporting promote accountability and identify inefficiencies early.</a:t>
            </a:r>
          </a:p>
          <a:p>
            <a:pPr marL="0" indent="0">
              <a:spcBef>
                <a:spcPts val="2500"/>
              </a:spcBef>
              <a:buFont typeface="Arial" panose="020B0604020202020204" pitchFamily="34" charset="0"/>
              <a:buNone/>
            </a:pPr>
            <a:r>
              <a:rPr lang="en-US" b="1" dirty="0"/>
              <a:t>Financial Resilience and Sustainability</a:t>
            </a:r>
          </a:p>
          <a:p>
            <a:pPr marL="0" lvl="1" indent="0">
              <a:buFont typeface="Arial" panose="020B0604020202020204" pitchFamily="34" charset="0"/>
              <a:buNone/>
            </a:pPr>
            <a:r>
              <a:rPr lang="en-US" dirty="0"/>
              <a:t>Policies establish guidelines for reserves, debt management, and emergency spending to support fiscal resilience.</a:t>
            </a:r>
          </a:p>
        </p:txBody>
      </p:sp>
    </p:spTree>
    <p:extLst>
      <p:ext uri="{BB962C8B-B14F-4D97-AF65-F5344CB8AC3E}">
        <p14:creationId xmlns:p14="http://schemas.microsoft.com/office/powerpoint/2010/main" val="1490615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133A0-1764-3DC0-A9D7-7733B04AFC75}"/>
              </a:ext>
            </a:extLst>
          </p:cNvPr>
          <p:cNvSpPr>
            <a:spLocks noGrp="1"/>
          </p:cNvSpPr>
          <p:nvPr>
            <p:ph type="ctrTitle"/>
          </p:nvPr>
        </p:nvSpPr>
        <p:spPr>
          <a:xfrm>
            <a:off x="533401" y="2236503"/>
            <a:ext cx="11049000" cy="4373019"/>
          </a:xfrm>
        </p:spPr>
        <p:txBody>
          <a:bodyPr>
            <a:normAutofit fontScale="90000"/>
          </a:bodyPr>
          <a:lstStyle/>
          <a:p>
            <a:pPr marL="0" marR="0" lvl="0" indent="0">
              <a:lnSpc>
                <a:spcPct val="100000"/>
              </a:lnSpc>
              <a:spcAft>
                <a:spcPts val="800"/>
              </a:spcAft>
              <a:tabLst>
                <a:tab pos="457200" algn="l"/>
              </a:tabLst>
            </a:pPr>
            <a:r>
              <a:rPr lang="en-US" sz="2800" dirty="0">
                <a:latin typeface="+mn-lt"/>
              </a:rPr>
              <a:t>1. </a:t>
            </a:r>
            <a:r>
              <a:rPr lang="en-US" sz="2800" i="1" dirty="0">
                <a:latin typeface="+mn-lt"/>
              </a:rPr>
              <a:t>General fund reserves</a:t>
            </a:r>
            <a:r>
              <a:rPr lang="en-US" sz="2800" dirty="0">
                <a:latin typeface="+mn-lt"/>
              </a:rPr>
              <a:t>. Policies governing the amount of resources to be held in reserve and conditions under which reserves can be used.</a:t>
            </a:r>
            <a:br>
              <a:rPr lang="en-US" sz="2800" dirty="0">
                <a:latin typeface="+mn-lt"/>
              </a:rPr>
            </a:br>
            <a:br>
              <a:rPr lang="en-US" sz="2800" dirty="0">
                <a:latin typeface="+mn-lt"/>
              </a:rPr>
            </a:br>
            <a:r>
              <a:rPr lang="en-US" sz="2800" dirty="0">
                <a:latin typeface="+mn-lt"/>
              </a:rPr>
              <a:t>2. </a:t>
            </a:r>
            <a:r>
              <a:rPr lang="en-US" sz="2800" i="1" dirty="0">
                <a:latin typeface="+mn-lt"/>
              </a:rPr>
              <a:t>Reserves in other funds</a:t>
            </a:r>
            <a:r>
              <a:rPr lang="en-US" sz="2800" dirty="0">
                <a:latin typeface="+mn-lt"/>
              </a:rPr>
              <a:t>. Policies for other funds (especially enterprise funds) that serve a similar purpose to general fund reserve policies.</a:t>
            </a:r>
            <a:br>
              <a:rPr lang="en-US" sz="2800" dirty="0">
                <a:latin typeface="+mn-lt"/>
              </a:rPr>
            </a:br>
            <a:br>
              <a:rPr lang="en-US" sz="2800" dirty="0">
                <a:latin typeface="+mn-lt"/>
              </a:rPr>
            </a:br>
            <a:r>
              <a:rPr lang="en-US" sz="2800" dirty="0">
                <a:solidFill>
                  <a:prstClr val="white"/>
                </a:solidFill>
                <a:latin typeface="+mn-lt"/>
              </a:rPr>
              <a:t>3. </a:t>
            </a:r>
            <a:r>
              <a:rPr lang="en-US" sz="2800" i="1" kern="100" dirty="0">
                <a:solidFill>
                  <a:prstClr val="white"/>
                </a:solidFill>
                <a:latin typeface="+mn-lt"/>
                <a:ea typeface="Aptos" panose="020B0004020202020204" pitchFamily="34" charset="0"/>
                <a:cs typeface="Times New Roman" panose="02020603050405020304" pitchFamily="18" charset="0"/>
              </a:rPr>
              <a:t>Structurally balanced budget</a:t>
            </a:r>
            <a:r>
              <a:rPr lang="en-US" sz="2800" kern="100" dirty="0">
                <a:solidFill>
                  <a:prstClr val="white"/>
                </a:solidFill>
                <a:latin typeface="+mn-lt"/>
                <a:ea typeface="Aptos" panose="020B0004020202020204" pitchFamily="34" charset="0"/>
                <a:cs typeface="Times New Roman" panose="02020603050405020304" pitchFamily="18" charset="0"/>
              </a:rPr>
              <a:t>. Policies that offer a distinction between satisfying the statutory definition and achieving a true structurally balanced budget.</a:t>
            </a:r>
            <a:br>
              <a:rPr lang="en-US" sz="2800" dirty="0">
                <a:latin typeface="+mn-lt"/>
              </a:rPr>
            </a:br>
            <a:br>
              <a:rPr lang="en-US" sz="2800" dirty="0">
                <a:latin typeface="+mn-lt"/>
              </a:rPr>
            </a:br>
            <a:br>
              <a:rPr lang="en-US" sz="1000" dirty="0">
                <a:latin typeface="+mn-lt"/>
              </a:rPr>
            </a:br>
            <a:br>
              <a:rPr lang="en-US" sz="1000" kern="100" dirty="0">
                <a:effectLst/>
                <a:latin typeface="+mn-lt"/>
                <a:ea typeface="Aptos" panose="020B0004020202020204" pitchFamily="34" charset="0"/>
                <a:cs typeface="Times New Roman" panose="02020603050405020304" pitchFamily="18" charset="0"/>
              </a:rPr>
            </a:br>
            <a:br>
              <a:rPr lang="en-US" sz="1000" kern="100" dirty="0">
                <a:effectLst/>
                <a:latin typeface="+mn-lt"/>
                <a:ea typeface="Aptos" panose="020B0004020202020204" pitchFamily="34" charset="0"/>
                <a:cs typeface="Times New Roman" panose="02020603050405020304" pitchFamily="18" charset="0"/>
              </a:rPr>
            </a:br>
            <a:br>
              <a:rPr lang="en-US" sz="900" kern="100" dirty="0">
                <a:effectLst/>
                <a:latin typeface="Aptos" panose="020B0004020202020204" pitchFamily="34" charset="0"/>
                <a:ea typeface="Aptos" panose="020B0004020202020204" pitchFamily="34" charset="0"/>
                <a:cs typeface="Times New Roman" panose="02020603050405020304" pitchFamily="18" charset="0"/>
              </a:rPr>
            </a:br>
            <a:br>
              <a:rPr lang="en-US" sz="1400" dirty="0"/>
            </a:br>
            <a:endParaRPr lang="en-US" sz="1400" dirty="0"/>
          </a:p>
        </p:txBody>
      </p:sp>
      <p:sp>
        <p:nvSpPr>
          <p:cNvPr id="3" name="TextBox 2">
            <a:extLst>
              <a:ext uri="{FF2B5EF4-FFF2-40B4-BE49-F238E27FC236}">
                <a16:creationId xmlns:a16="http://schemas.microsoft.com/office/drawing/2014/main" id="{09E667C0-AE04-2E5A-217C-B65F6D0B9825}"/>
              </a:ext>
            </a:extLst>
          </p:cNvPr>
          <p:cNvSpPr txBox="1"/>
          <p:nvPr/>
        </p:nvSpPr>
        <p:spPr>
          <a:xfrm>
            <a:off x="5486399" y="6135222"/>
            <a:ext cx="1219200" cy="381000"/>
          </a:xfrm>
          <a:prstGeom prst="rect">
            <a:avLst/>
          </a:prstGeom>
          <a:noFill/>
        </p:spPr>
        <p:txBody>
          <a:bodyPr wrap="square" rtlCol="0">
            <a:spAutoFit/>
          </a:bodyPr>
          <a:lstStyle/>
          <a:p>
            <a:r>
              <a:rPr lang="en-US" dirty="0"/>
              <a:t>GFOA</a:t>
            </a:r>
          </a:p>
        </p:txBody>
      </p:sp>
    </p:spTree>
    <p:extLst>
      <p:ext uri="{BB962C8B-B14F-4D97-AF65-F5344CB8AC3E}">
        <p14:creationId xmlns:p14="http://schemas.microsoft.com/office/powerpoint/2010/main" val="1471035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74850-AFE1-6FED-852D-972D23B9BC2F}"/>
              </a:ext>
            </a:extLst>
          </p:cNvPr>
          <p:cNvSpPr>
            <a:spLocks noGrp="1"/>
          </p:cNvSpPr>
          <p:nvPr>
            <p:ph type="ctrTitle"/>
          </p:nvPr>
        </p:nvSpPr>
        <p:spPr/>
        <p:txBody>
          <a:bodyPr/>
          <a:lstStyle/>
          <a:p>
            <a:pPr algn="ctr"/>
            <a:r>
              <a:rPr lang="en-US" dirty="0"/>
              <a:t>FUND BALANCE POLICY</a:t>
            </a:r>
          </a:p>
        </p:txBody>
      </p:sp>
      <p:sp>
        <p:nvSpPr>
          <p:cNvPr id="4" name="Slide Number Placeholder 3">
            <a:extLst>
              <a:ext uri="{FF2B5EF4-FFF2-40B4-BE49-F238E27FC236}">
                <a16:creationId xmlns:a16="http://schemas.microsoft.com/office/drawing/2014/main" id="{AFCC2D0C-D57F-D2D4-4718-8757A042387B}"/>
              </a:ext>
            </a:extLst>
          </p:cNvPr>
          <p:cNvSpPr>
            <a:spLocks noGrp="1"/>
          </p:cNvSpPr>
          <p:nvPr>
            <p:ph type="sldNum" sz="quarter" idx="4"/>
          </p:nvPr>
        </p:nvSpPr>
        <p:spPr/>
        <p:txBody>
          <a:bodyPr/>
          <a:lstStyle/>
          <a:p>
            <a:fld id="{7ECAF3DD-865B-4F9E-8AEE-28157E83B0D8}" type="slidenum">
              <a:rPr lang="en-US" smtClean="0"/>
              <a:pPr/>
              <a:t>5</a:t>
            </a:fld>
            <a:endParaRPr lang="en-US" dirty="0">
              <a:latin typeface="+mj-lt"/>
            </a:endParaRPr>
          </a:p>
        </p:txBody>
      </p:sp>
      <p:sp>
        <p:nvSpPr>
          <p:cNvPr id="5" name="Footer Placeholder 4">
            <a:extLst>
              <a:ext uri="{FF2B5EF4-FFF2-40B4-BE49-F238E27FC236}">
                <a16:creationId xmlns:a16="http://schemas.microsoft.com/office/drawing/2014/main" id="{9B4715F3-059D-82C4-DC23-2FB75F2BE299}"/>
              </a:ext>
            </a:extLst>
          </p:cNvPr>
          <p:cNvSpPr>
            <a:spLocks noGrp="1"/>
          </p:cNvSpPr>
          <p:nvPr>
            <p:ph type="ftr" sz="quarter" idx="15"/>
          </p:nvPr>
        </p:nvSpPr>
        <p:spPr/>
        <p:txBody>
          <a:bodyPr/>
          <a:lstStyle/>
          <a:p>
            <a:r>
              <a:rPr lang="en-US"/>
              <a:t>Presentation title</a:t>
            </a:r>
            <a:endParaRPr lang="en-US" dirty="0"/>
          </a:p>
        </p:txBody>
      </p:sp>
      <p:sp>
        <p:nvSpPr>
          <p:cNvPr id="6" name="Date Placeholder 5">
            <a:extLst>
              <a:ext uri="{FF2B5EF4-FFF2-40B4-BE49-F238E27FC236}">
                <a16:creationId xmlns:a16="http://schemas.microsoft.com/office/drawing/2014/main" id="{8E9EE7F5-1044-F25D-19F4-CBF90187A5D1}"/>
              </a:ext>
            </a:extLst>
          </p:cNvPr>
          <p:cNvSpPr>
            <a:spLocks noGrp="1"/>
          </p:cNvSpPr>
          <p:nvPr>
            <p:ph type="dt" sz="half" idx="2"/>
          </p:nvPr>
        </p:nvSpPr>
        <p:spPr/>
        <p:txBody>
          <a:bodyPr/>
          <a:lstStyle/>
          <a:p>
            <a:fld id="{817601D0-08EE-4682-8251-778D57A7E59F}" type="datetime1">
              <a:rPr lang="en-US" smtClean="0"/>
              <a:t>4/27/2026</a:t>
            </a:fld>
            <a:endParaRPr lang="en-US">
              <a:latin typeface="+mj-lt"/>
            </a:endParaRPr>
          </a:p>
        </p:txBody>
      </p:sp>
      <p:sp>
        <p:nvSpPr>
          <p:cNvPr id="8" name="TextBox 7">
            <a:extLst>
              <a:ext uri="{FF2B5EF4-FFF2-40B4-BE49-F238E27FC236}">
                <a16:creationId xmlns:a16="http://schemas.microsoft.com/office/drawing/2014/main" id="{52D20FD1-4BBD-E203-4D76-CE7F2225ACA6}"/>
              </a:ext>
            </a:extLst>
          </p:cNvPr>
          <p:cNvSpPr txBox="1"/>
          <p:nvPr/>
        </p:nvSpPr>
        <p:spPr>
          <a:xfrm>
            <a:off x="3657600" y="5410200"/>
            <a:ext cx="4191000" cy="369332"/>
          </a:xfrm>
          <a:prstGeom prst="rect">
            <a:avLst/>
          </a:prstGeom>
          <a:noFill/>
        </p:spPr>
        <p:txBody>
          <a:bodyPr wrap="square" rtlCol="0">
            <a:spAutoFit/>
          </a:bodyPr>
          <a:lstStyle/>
          <a:p>
            <a:r>
              <a:rPr lang="en-US" dirty="0">
                <a:hlinkClick r:id="rId3"/>
              </a:rPr>
              <a:t>Click here</a:t>
            </a:r>
            <a:endParaRPr lang="en-US" dirty="0"/>
          </a:p>
        </p:txBody>
      </p:sp>
    </p:spTree>
    <p:extLst>
      <p:ext uri="{BB962C8B-B14F-4D97-AF65-F5344CB8AC3E}">
        <p14:creationId xmlns:p14="http://schemas.microsoft.com/office/powerpoint/2010/main" val="3150651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A63E8-EB18-007D-0ABB-F7FCA0840960}"/>
              </a:ext>
            </a:extLst>
          </p:cNvPr>
          <p:cNvSpPr>
            <a:spLocks noGrp="1"/>
          </p:cNvSpPr>
          <p:nvPr>
            <p:ph type="ctrTitle"/>
          </p:nvPr>
        </p:nvSpPr>
        <p:spPr>
          <a:xfrm>
            <a:off x="504444" y="3505200"/>
            <a:ext cx="11183112" cy="3849222"/>
          </a:xfrm>
        </p:spPr>
        <p:txBody>
          <a:bodyPr>
            <a:normAutofit fontScale="90000"/>
          </a:bodyPr>
          <a:lstStyle/>
          <a:p>
            <a:pPr>
              <a:lnSpc>
                <a:spcPct val="100000"/>
              </a:lnSpc>
              <a:spcBef>
                <a:spcPts val="0"/>
              </a:spcBef>
              <a:spcAft>
                <a:spcPts val="800"/>
              </a:spcAft>
            </a:pPr>
            <a:br>
              <a:rPr lang="en-US" sz="2800" dirty="0">
                <a:latin typeface="+mn-lt"/>
              </a:rPr>
            </a:br>
            <a:br>
              <a:rPr lang="en-US" sz="2800" dirty="0">
                <a:latin typeface="+mn-lt"/>
              </a:rPr>
            </a:br>
            <a:br>
              <a:rPr lang="en-US" sz="2800" dirty="0">
                <a:latin typeface="+mn-lt"/>
              </a:rPr>
            </a:br>
            <a:r>
              <a:rPr lang="en-US" sz="2800" dirty="0">
                <a:latin typeface="+mn-lt"/>
              </a:rPr>
              <a:t>4. </a:t>
            </a:r>
            <a:r>
              <a:rPr lang="en-US" sz="2800" i="1" dirty="0">
                <a:latin typeface="+mn-lt"/>
              </a:rPr>
              <a:t>Debt</a:t>
            </a:r>
            <a:r>
              <a:rPr lang="en-US" sz="2800" dirty="0">
                <a:latin typeface="+mn-lt"/>
              </a:rPr>
              <a:t>. Policies that  govern the use of government debt, including permissible debt instruments, conditions under which debt may be used, allowable levels of debt, and compliance with continuing disclosure requirements.</a:t>
            </a:r>
            <a:br>
              <a:rPr lang="en-US" sz="2800" dirty="0">
                <a:latin typeface="+mn-lt"/>
              </a:rPr>
            </a:br>
            <a:br>
              <a:rPr lang="en-US" sz="2800" dirty="0">
                <a:latin typeface="+mn-lt"/>
              </a:rPr>
            </a:br>
            <a:r>
              <a:rPr lang="en-US" sz="2800" dirty="0">
                <a:latin typeface="+mn-lt"/>
              </a:rPr>
              <a:t>5. </a:t>
            </a:r>
            <a:r>
              <a:rPr lang="en-US" sz="2800" i="1" dirty="0">
                <a:latin typeface="+mn-lt"/>
              </a:rPr>
              <a:t>Investment</a:t>
            </a:r>
            <a:r>
              <a:rPr lang="en-US" sz="2800" dirty="0">
                <a:latin typeface="+mn-lt"/>
              </a:rPr>
              <a:t>. Policies that provide guidance on the investment of public funds, including permissible investment instruments, standards of care for invested funds, and the role of staff and professional advisors in the investment program.</a:t>
            </a:r>
            <a:br>
              <a:rPr lang="en-US" sz="2800" dirty="0">
                <a:latin typeface="+mn-lt"/>
              </a:rPr>
            </a:br>
            <a:br>
              <a:rPr kumimoji="0" lang="en-US" sz="2800" b="0" i="0" u="none" strike="noStrike" kern="1200" cap="none" spc="0" normalizeH="0" baseline="0" noProof="0" dirty="0">
                <a:ln>
                  <a:noFill/>
                </a:ln>
                <a:solidFill>
                  <a:prstClr val="white"/>
                </a:solidFill>
                <a:effectLst/>
                <a:uLnTx/>
                <a:uFillTx/>
                <a:latin typeface="+mn-lt"/>
                <a:ea typeface="+mj-ea"/>
                <a:cs typeface="+mj-cs"/>
              </a:rPr>
            </a:br>
            <a:r>
              <a:rPr kumimoji="0" lang="en-US" sz="2800" b="0" i="0" u="none" strike="noStrike" kern="1200" cap="none" spc="0" normalizeH="0" baseline="0" noProof="0" dirty="0">
                <a:ln>
                  <a:noFill/>
                </a:ln>
                <a:solidFill>
                  <a:prstClr val="white"/>
                </a:solidFill>
                <a:effectLst/>
                <a:uLnTx/>
                <a:uFillTx/>
                <a:latin typeface="+mn-lt"/>
                <a:ea typeface="+mj-ea"/>
                <a:cs typeface="+mj-cs"/>
              </a:rPr>
              <a:t>6. </a:t>
            </a:r>
            <a:r>
              <a:rPr kumimoji="0" lang="en-US" sz="2800" b="0" i="1" u="none" strike="noStrike" kern="1200" cap="none" spc="0" normalizeH="0" baseline="0" noProof="0" dirty="0">
                <a:ln>
                  <a:noFill/>
                </a:ln>
                <a:solidFill>
                  <a:prstClr val="white"/>
                </a:solidFill>
                <a:effectLst/>
                <a:uLnTx/>
                <a:uFillTx/>
                <a:latin typeface="+mn-lt"/>
                <a:ea typeface="+mj-ea"/>
                <a:cs typeface="+mj-cs"/>
              </a:rPr>
              <a:t>Economic development</a:t>
            </a:r>
            <a:r>
              <a:rPr kumimoji="0" lang="en-US" sz="2800" b="0" i="0" u="none" strike="noStrike" kern="1200" cap="none" spc="0" normalizeH="0" baseline="0" noProof="0" dirty="0">
                <a:ln>
                  <a:noFill/>
                </a:ln>
                <a:solidFill>
                  <a:prstClr val="white"/>
                </a:solidFill>
                <a:effectLst/>
                <a:uLnTx/>
                <a:uFillTx/>
                <a:latin typeface="+mn-lt"/>
                <a:ea typeface="+mj-ea"/>
                <a:cs typeface="+mj-cs"/>
              </a:rPr>
              <a:t>. Policies that address a local government’s use of subsidies or other incentives to encourage private development.</a:t>
            </a:r>
            <a:br>
              <a:rPr kumimoji="0" lang="en-US" sz="2800" b="0" i="0" u="none" strike="noStrike" kern="1200" cap="none" spc="0" normalizeH="0" baseline="0" noProof="0" dirty="0">
                <a:ln>
                  <a:noFill/>
                </a:ln>
                <a:solidFill>
                  <a:prstClr val="white"/>
                </a:solidFill>
                <a:effectLst/>
                <a:uLnTx/>
                <a:uFillTx/>
                <a:latin typeface="+mn-lt"/>
                <a:ea typeface="+mj-ea"/>
                <a:cs typeface="+mj-cs"/>
              </a:rPr>
            </a:br>
            <a:br>
              <a:rPr kumimoji="0" lang="en-US" sz="1000" b="0" i="0" u="none" strike="noStrike" kern="1200" cap="none" spc="0" normalizeH="0" baseline="0" noProof="0" dirty="0">
                <a:ln>
                  <a:noFill/>
                </a:ln>
                <a:solidFill>
                  <a:prstClr val="white"/>
                </a:solidFill>
                <a:effectLst/>
                <a:uLnTx/>
                <a:uFillTx/>
                <a:latin typeface="Neue Haas Grotesk Text Pro"/>
                <a:ea typeface="+mj-ea"/>
                <a:cs typeface="+mj-cs"/>
              </a:rPr>
            </a:br>
            <a:br>
              <a:rPr kumimoji="0" lang="en-US" sz="1000" b="0" i="0" u="none" strike="noStrike" kern="1200" cap="none" spc="0" normalizeH="0" baseline="0" noProof="0" dirty="0">
                <a:ln>
                  <a:noFill/>
                </a:ln>
                <a:solidFill>
                  <a:prstClr val="white"/>
                </a:solidFill>
                <a:effectLst/>
                <a:uLnTx/>
                <a:uFillTx/>
                <a:latin typeface="Neue Haas Grotesk Text Pro"/>
                <a:ea typeface="+mj-ea"/>
                <a:cs typeface="+mj-cs"/>
              </a:rPr>
            </a:br>
            <a:endParaRPr lang="en-US" dirty="0"/>
          </a:p>
        </p:txBody>
      </p:sp>
      <p:sp>
        <p:nvSpPr>
          <p:cNvPr id="3" name="TextBox 2">
            <a:extLst>
              <a:ext uri="{FF2B5EF4-FFF2-40B4-BE49-F238E27FC236}">
                <a16:creationId xmlns:a16="http://schemas.microsoft.com/office/drawing/2014/main" id="{F186055E-4F54-5AB1-3D57-B7926ECBFD87}"/>
              </a:ext>
            </a:extLst>
          </p:cNvPr>
          <p:cNvSpPr txBox="1"/>
          <p:nvPr/>
        </p:nvSpPr>
        <p:spPr>
          <a:xfrm>
            <a:off x="5486399" y="6135222"/>
            <a:ext cx="1219200" cy="381000"/>
          </a:xfrm>
          <a:prstGeom prst="rect">
            <a:avLst/>
          </a:prstGeom>
          <a:noFill/>
        </p:spPr>
        <p:txBody>
          <a:bodyPr wrap="square" rtlCol="0">
            <a:spAutoFit/>
          </a:bodyPr>
          <a:lstStyle/>
          <a:p>
            <a:r>
              <a:rPr lang="en-US" dirty="0"/>
              <a:t>GFOA</a:t>
            </a:r>
          </a:p>
        </p:txBody>
      </p:sp>
    </p:spTree>
    <p:extLst>
      <p:ext uri="{BB962C8B-B14F-4D97-AF65-F5344CB8AC3E}">
        <p14:creationId xmlns:p14="http://schemas.microsoft.com/office/powerpoint/2010/main" val="3292682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28FD3-8FF8-E088-237E-237601AAD16B}"/>
              </a:ext>
            </a:extLst>
          </p:cNvPr>
          <p:cNvSpPr>
            <a:spLocks noGrp="1"/>
          </p:cNvSpPr>
          <p:nvPr>
            <p:ph type="ctrTitle"/>
          </p:nvPr>
        </p:nvSpPr>
        <p:spPr/>
        <p:txBody>
          <a:bodyPr/>
          <a:lstStyle/>
          <a:p>
            <a:pPr algn="ctr"/>
            <a:r>
              <a:rPr lang="en-US" dirty="0"/>
              <a:t>INVESTMENT POLICY</a:t>
            </a:r>
          </a:p>
        </p:txBody>
      </p:sp>
      <p:sp>
        <p:nvSpPr>
          <p:cNvPr id="4" name="Slide Number Placeholder 3">
            <a:extLst>
              <a:ext uri="{FF2B5EF4-FFF2-40B4-BE49-F238E27FC236}">
                <a16:creationId xmlns:a16="http://schemas.microsoft.com/office/drawing/2014/main" id="{0BBF3D3B-26EF-3B0E-C613-6FF59714F048}"/>
              </a:ext>
            </a:extLst>
          </p:cNvPr>
          <p:cNvSpPr>
            <a:spLocks noGrp="1"/>
          </p:cNvSpPr>
          <p:nvPr>
            <p:ph type="sldNum" sz="quarter" idx="4"/>
          </p:nvPr>
        </p:nvSpPr>
        <p:spPr/>
        <p:txBody>
          <a:bodyPr/>
          <a:lstStyle/>
          <a:p>
            <a:fld id="{7ECAF3DD-865B-4F9E-8AEE-28157E83B0D8}" type="slidenum">
              <a:rPr lang="en-US" smtClean="0"/>
              <a:pPr/>
              <a:t>7</a:t>
            </a:fld>
            <a:endParaRPr lang="en-US" dirty="0">
              <a:latin typeface="+mj-lt"/>
            </a:endParaRPr>
          </a:p>
        </p:txBody>
      </p:sp>
      <p:sp>
        <p:nvSpPr>
          <p:cNvPr id="5" name="Footer Placeholder 4">
            <a:extLst>
              <a:ext uri="{FF2B5EF4-FFF2-40B4-BE49-F238E27FC236}">
                <a16:creationId xmlns:a16="http://schemas.microsoft.com/office/drawing/2014/main" id="{E87F2F01-FBD8-1FDB-0451-86B757EBE57E}"/>
              </a:ext>
            </a:extLst>
          </p:cNvPr>
          <p:cNvSpPr>
            <a:spLocks noGrp="1"/>
          </p:cNvSpPr>
          <p:nvPr>
            <p:ph type="ftr" sz="quarter" idx="15"/>
          </p:nvPr>
        </p:nvSpPr>
        <p:spPr/>
        <p:txBody>
          <a:bodyPr/>
          <a:lstStyle/>
          <a:p>
            <a:r>
              <a:rPr lang="en-US"/>
              <a:t>Presentation title</a:t>
            </a:r>
            <a:endParaRPr lang="en-US" dirty="0"/>
          </a:p>
        </p:txBody>
      </p:sp>
      <p:sp>
        <p:nvSpPr>
          <p:cNvPr id="6" name="Date Placeholder 5">
            <a:extLst>
              <a:ext uri="{FF2B5EF4-FFF2-40B4-BE49-F238E27FC236}">
                <a16:creationId xmlns:a16="http://schemas.microsoft.com/office/drawing/2014/main" id="{959CEF84-92AC-0CC4-5326-2EEA2EC59E57}"/>
              </a:ext>
            </a:extLst>
          </p:cNvPr>
          <p:cNvSpPr>
            <a:spLocks noGrp="1"/>
          </p:cNvSpPr>
          <p:nvPr>
            <p:ph type="dt" sz="half" idx="2"/>
          </p:nvPr>
        </p:nvSpPr>
        <p:spPr/>
        <p:txBody>
          <a:bodyPr/>
          <a:lstStyle/>
          <a:p>
            <a:fld id="{817601D0-08EE-4682-8251-778D57A7E59F}" type="datetime1">
              <a:rPr lang="en-US" smtClean="0"/>
              <a:t>4/27/2026</a:t>
            </a:fld>
            <a:endParaRPr lang="en-US">
              <a:latin typeface="+mj-lt"/>
            </a:endParaRPr>
          </a:p>
        </p:txBody>
      </p:sp>
      <p:sp>
        <p:nvSpPr>
          <p:cNvPr id="7" name="TextBox 6">
            <a:extLst>
              <a:ext uri="{FF2B5EF4-FFF2-40B4-BE49-F238E27FC236}">
                <a16:creationId xmlns:a16="http://schemas.microsoft.com/office/drawing/2014/main" id="{D52B0CEE-819A-1C63-1F50-3D2DD103F292}"/>
              </a:ext>
            </a:extLst>
          </p:cNvPr>
          <p:cNvSpPr txBox="1"/>
          <p:nvPr/>
        </p:nvSpPr>
        <p:spPr>
          <a:xfrm>
            <a:off x="4078223" y="5410200"/>
            <a:ext cx="3160777" cy="369332"/>
          </a:xfrm>
          <a:prstGeom prst="rect">
            <a:avLst/>
          </a:prstGeom>
          <a:noFill/>
        </p:spPr>
        <p:txBody>
          <a:bodyPr wrap="square" rtlCol="0">
            <a:spAutoFit/>
          </a:bodyPr>
          <a:lstStyle/>
          <a:p>
            <a:r>
              <a:rPr lang="en-US" dirty="0">
                <a:hlinkClick r:id="rId3"/>
              </a:rPr>
              <a:t>Click here</a:t>
            </a:r>
            <a:endParaRPr lang="en-US" dirty="0"/>
          </a:p>
        </p:txBody>
      </p:sp>
    </p:spTree>
    <p:extLst>
      <p:ext uri="{BB962C8B-B14F-4D97-AF65-F5344CB8AC3E}">
        <p14:creationId xmlns:p14="http://schemas.microsoft.com/office/powerpoint/2010/main" val="3838311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A7C3A-BE7B-E440-8F65-9C0BCA5EE6D1}"/>
              </a:ext>
            </a:extLst>
          </p:cNvPr>
          <p:cNvSpPr>
            <a:spLocks noGrp="1"/>
          </p:cNvSpPr>
          <p:nvPr>
            <p:ph type="ctrTitle"/>
          </p:nvPr>
        </p:nvSpPr>
        <p:spPr>
          <a:xfrm>
            <a:off x="385572" y="762000"/>
            <a:ext cx="11420856" cy="4620768"/>
          </a:xfrm>
        </p:spPr>
        <p:txBody>
          <a:bodyPr>
            <a:noAutofit/>
          </a:bodyPr>
          <a:lstStyle/>
          <a:p>
            <a:pPr>
              <a:lnSpc>
                <a:spcPct val="100000"/>
              </a:lnSpc>
              <a:spcAft>
                <a:spcPts val="800"/>
              </a:spcAft>
            </a:pPr>
            <a:r>
              <a:rPr kumimoji="0" lang="en-US" sz="2500" b="0" i="0" u="none" strike="noStrike" kern="1200" cap="none" spc="0" normalizeH="0" baseline="0" noProof="0" dirty="0">
                <a:ln>
                  <a:noFill/>
                </a:ln>
                <a:solidFill>
                  <a:prstClr val="white"/>
                </a:solidFill>
                <a:effectLst/>
                <a:uLnTx/>
                <a:uFillTx/>
                <a:ea typeface="+mj-ea"/>
                <a:cs typeface="+mj-cs"/>
              </a:rPr>
              <a:t>7.</a:t>
            </a:r>
            <a:r>
              <a:rPr lang="en-US" sz="2500" dirty="0">
                <a:solidFill>
                  <a:prstClr val="white"/>
                </a:solidFill>
              </a:rPr>
              <a:t> </a:t>
            </a:r>
            <a:r>
              <a:rPr kumimoji="0" lang="en-US" sz="2500" b="0" i="1" u="none" strike="noStrike" kern="1200" cap="none" spc="0" normalizeH="0" baseline="0" noProof="0" dirty="0">
                <a:ln>
                  <a:noFill/>
                </a:ln>
                <a:solidFill>
                  <a:prstClr val="white"/>
                </a:solidFill>
                <a:effectLst/>
                <a:uLnTx/>
                <a:uFillTx/>
                <a:ea typeface="+mj-ea"/>
                <a:cs typeface="+mj-cs"/>
              </a:rPr>
              <a:t>Accounting and financial reporting</a:t>
            </a:r>
            <a:r>
              <a:rPr kumimoji="0" lang="en-US" sz="2500" b="0" i="0" u="none" strike="noStrike" kern="1200" cap="none" spc="0" normalizeH="0" baseline="0" noProof="0" dirty="0">
                <a:ln>
                  <a:noFill/>
                </a:ln>
                <a:solidFill>
                  <a:prstClr val="white"/>
                </a:solidFill>
                <a:effectLst/>
                <a:uLnTx/>
                <a:uFillTx/>
                <a:ea typeface="+mj-ea"/>
                <a:cs typeface="+mj-cs"/>
              </a:rPr>
              <a:t>. Policies that establish and guide the use of an audit committee, endorse key accounting principles, and that ensure external audits are properly performed.</a:t>
            </a:r>
            <a:br>
              <a:rPr kumimoji="0" lang="en-US" sz="2500" b="0" i="0" u="none" strike="noStrike" kern="1200" cap="none" spc="0" normalizeH="0" baseline="0" noProof="0" dirty="0">
                <a:ln>
                  <a:noFill/>
                </a:ln>
                <a:solidFill>
                  <a:prstClr val="white"/>
                </a:solidFill>
                <a:effectLst/>
                <a:uLnTx/>
                <a:uFillTx/>
                <a:ea typeface="+mj-ea"/>
                <a:cs typeface="+mj-cs"/>
              </a:rPr>
            </a:br>
            <a:br>
              <a:rPr kumimoji="0" lang="en-US" sz="2500" b="0" i="0" u="none" strike="noStrike" kern="1200" cap="none" spc="0" normalizeH="0" baseline="0" noProof="0" dirty="0">
                <a:ln>
                  <a:noFill/>
                </a:ln>
                <a:solidFill>
                  <a:prstClr val="white"/>
                </a:solidFill>
                <a:effectLst/>
                <a:uLnTx/>
                <a:uFillTx/>
                <a:ea typeface="+mj-ea"/>
                <a:cs typeface="+mj-cs"/>
              </a:rPr>
            </a:br>
            <a:r>
              <a:rPr kumimoji="0" lang="en-US" sz="2500" b="0" i="0" u="none" strike="noStrike" kern="1200" cap="none" spc="0" normalizeH="0" baseline="0" noProof="0" dirty="0">
                <a:ln>
                  <a:noFill/>
                </a:ln>
                <a:solidFill>
                  <a:prstClr val="white"/>
                </a:solidFill>
                <a:effectLst/>
                <a:uLnTx/>
                <a:uFillTx/>
                <a:ea typeface="+mj-ea"/>
                <a:cs typeface="+mj-cs"/>
              </a:rPr>
              <a:t>8</a:t>
            </a:r>
            <a:r>
              <a:rPr kumimoji="0" lang="en-US" sz="2500" b="0" i="1" u="none" strike="noStrike" kern="1200" cap="none" spc="0" normalizeH="0" baseline="0" noProof="0" dirty="0">
                <a:ln>
                  <a:noFill/>
                </a:ln>
                <a:solidFill>
                  <a:prstClr val="white"/>
                </a:solidFill>
                <a:effectLst/>
                <a:uLnTx/>
                <a:uFillTx/>
                <a:ea typeface="+mj-ea"/>
                <a:cs typeface="+mj-cs"/>
              </a:rPr>
              <a:t>. Risk management and internal controls</a:t>
            </a:r>
            <a:r>
              <a:rPr kumimoji="0" lang="en-US" sz="2500" b="0" i="0" u="none" strike="noStrike" kern="1200" cap="none" spc="0" normalizeH="0" baseline="0" noProof="0" dirty="0">
                <a:ln>
                  <a:noFill/>
                </a:ln>
                <a:solidFill>
                  <a:prstClr val="white"/>
                </a:solidFill>
                <a:effectLst/>
                <a:uLnTx/>
                <a:uFillTx/>
                <a:ea typeface="+mj-ea"/>
                <a:cs typeface="+mj-cs"/>
              </a:rPr>
              <a:t>.  Policies that address traditional views of risk management and internal control, as well as more modern concepts of "enterprise risk management.“</a:t>
            </a:r>
            <a:br>
              <a:rPr kumimoji="0" lang="en-US" sz="2500" b="0" i="0" u="none" strike="noStrike" kern="1200" cap="none" spc="0" normalizeH="0" baseline="0" noProof="0" dirty="0">
                <a:ln>
                  <a:noFill/>
                </a:ln>
                <a:solidFill>
                  <a:prstClr val="white"/>
                </a:solidFill>
                <a:effectLst/>
                <a:uLnTx/>
                <a:uFillTx/>
                <a:ea typeface="+mj-ea"/>
                <a:cs typeface="+mj-cs"/>
              </a:rPr>
            </a:br>
            <a:br>
              <a:rPr kumimoji="0" lang="en-US" sz="2500" b="0" i="0" u="none" strike="noStrike" kern="1200" cap="none" spc="0" normalizeH="0" baseline="0" noProof="0" dirty="0">
                <a:ln>
                  <a:noFill/>
                </a:ln>
                <a:solidFill>
                  <a:prstClr val="white"/>
                </a:solidFill>
                <a:effectLst/>
                <a:uLnTx/>
                <a:uFillTx/>
                <a:ea typeface="+mj-ea"/>
                <a:cs typeface="+mj-cs"/>
              </a:rPr>
            </a:br>
            <a:r>
              <a:rPr kumimoji="0" lang="en-US" sz="2500" b="0" i="0" u="none" strike="noStrike" kern="1200" cap="none" spc="0" normalizeH="0" baseline="0" noProof="0" dirty="0">
                <a:ln>
                  <a:noFill/>
                </a:ln>
                <a:solidFill>
                  <a:prstClr val="white"/>
                </a:solidFill>
                <a:effectLst/>
                <a:uLnTx/>
                <a:uFillTx/>
                <a:ea typeface="+mj-ea"/>
                <a:cs typeface="+mj-cs"/>
              </a:rPr>
              <a:t>9. </a:t>
            </a:r>
            <a:r>
              <a:rPr kumimoji="0" lang="en-US" sz="2500" b="0" i="1" u="none" strike="noStrike" kern="1200" cap="none" spc="0" normalizeH="0" baseline="0" noProof="0" dirty="0">
                <a:ln>
                  <a:noFill/>
                </a:ln>
                <a:solidFill>
                  <a:prstClr val="white"/>
                </a:solidFill>
                <a:effectLst/>
                <a:uLnTx/>
                <a:uFillTx/>
                <a:ea typeface="+mj-ea"/>
                <a:cs typeface="+mj-cs"/>
              </a:rPr>
              <a:t>Procurement.</a:t>
            </a:r>
            <a:r>
              <a:rPr kumimoji="0" lang="en-US" sz="2500" b="0" i="0" u="none" strike="noStrike" kern="1200" cap="none" spc="0" normalizeH="0" baseline="0" noProof="0" dirty="0">
                <a:ln>
                  <a:noFill/>
                </a:ln>
                <a:solidFill>
                  <a:prstClr val="white"/>
                </a:solidFill>
                <a:effectLst/>
                <a:uLnTx/>
                <a:uFillTx/>
                <a:ea typeface="+mj-ea"/>
                <a:cs typeface="+mj-cs"/>
              </a:rPr>
              <a:t> Policies that are most essential for adoption by the governing board in order to encourage efficient, effective and fair public procurement.</a:t>
            </a:r>
            <a:br>
              <a:rPr kumimoji="0" lang="en-US" sz="2800" b="0" i="0" u="none" strike="noStrike" kern="1200" cap="none" spc="0" normalizeH="0" baseline="0" noProof="0" dirty="0">
                <a:ln>
                  <a:noFill/>
                </a:ln>
                <a:solidFill>
                  <a:prstClr val="white"/>
                </a:solidFill>
                <a:effectLst/>
                <a:uLnTx/>
                <a:uFillTx/>
                <a:ea typeface="+mj-ea"/>
                <a:cs typeface="+mj-cs"/>
              </a:rPr>
            </a:br>
            <a:endParaRPr lang="en-US" sz="2800" dirty="0"/>
          </a:p>
        </p:txBody>
      </p:sp>
      <p:sp>
        <p:nvSpPr>
          <p:cNvPr id="8" name="TextBox 7">
            <a:extLst>
              <a:ext uri="{FF2B5EF4-FFF2-40B4-BE49-F238E27FC236}">
                <a16:creationId xmlns:a16="http://schemas.microsoft.com/office/drawing/2014/main" id="{563B3A96-5495-956A-B23E-C0E0C5833323}"/>
              </a:ext>
            </a:extLst>
          </p:cNvPr>
          <p:cNvSpPr txBox="1"/>
          <p:nvPr/>
        </p:nvSpPr>
        <p:spPr>
          <a:xfrm>
            <a:off x="5486399" y="6135222"/>
            <a:ext cx="1219200" cy="381000"/>
          </a:xfrm>
          <a:prstGeom prst="rect">
            <a:avLst/>
          </a:prstGeom>
          <a:noFill/>
        </p:spPr>
        <p:txBody>
          <a:bodyPr wrap="square" rtlCol="0">
            <a:spAutoFit/>
          </a:bodyPr>
          <a:lstStyle/>
          <a:p>
            <a:r>
              <a:rPr lang="en-US" dirty="0"/>
              <a:t>GFOA</a:t>
            </a:r>
          </a:p>
        </p:txBody>
      </p:sp>
    </p:spTree>
    <p:extLst>
      <p:ext uri="{BB962C8B-B14F-4D97-AF65-F5344CB8AC3E}">
        <p14:creationId xmlns:p14="http://schemas.microsoft.com/office/powerpoint/2010/main" val="111308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88BBC-A041-83B9-5713-EBA36FE88AA8}"/>
              </a:ext>
            </a:extLst>
          </p:cNvPr>
          <p:cNvSpPr>
            <a:spLocks noGrp="1"/>
          </p:cNvSpPr>
          <p:nvPr>
            <p:ph type="ctrTitle"/>
          </p:nvPr>
        </p:nvSpPr>
        <p:spPr/>
        <p:txBody>
          <a:bodyPr/>
          <a:lstStyle/>
          <a:p>
            <a:pPr algn="ctr"/>
            <a:r>
              <a:rPr lang="en-US" dirty="0"/>
              <a:t>INTERNAL CONTROL CHECKLIST </a:t>
            </a:r>
          </a:p>
        </p:txBody>
      </p:sp>
      <p:sp>
        <p:nvSpPr>
          <p:cNvPr id="4" name="Slide Number Placeholder 3">
            <a:extLst>
              <a:ext uri="{FF2B5EF4-FFF2-40B4-BE49-F238E27FC236}">
                <a16:creationId xmlns:a16="http://schemas.microsoft.com/office/drawing/2014/main" id="{2E15907E-F510-71A7-DA46-236D2F585C8A}"/>
              </a:ext>
            </a:extLst>
          </p:cNvPr>
          <p:cNvSpPr>
            <a:spLocks noGrp="1"/>
          </p:cNvSpPr>
          <p:nvPr>
            <p:ph type="sldNum" sz="quarter" idx="4"/>
          </p:nvPr>
        </p:nvSpPr>
        <p:spPr/>
        <p:txBody>
          <a:bodyPr/>
          <a:lstStyle/>
          <a:p>
            <a:fld id="{7ECAF3DD-865B-4F9E-8AEE-28157E83B0D8}" type="slidenum">
              <a:rPr lang="en-US" smtClean="0"/>
              <a:pPr/>
              <a:t>9</a:t>
            </a:fld>
            <a:endParaRPr lang="en-US" dirty="0">
              <a:latin typeface="+mj-lt"/>
            </a:endParaRPr>
          </a:p>
        </p:txBody>
      </p:sp>
      <p:sp>
        <p:nvSpPr>
          <p:cNvPr id="5" name="Footer Placeholder 4">
            <a:extLst>
              <a:ext uri="{FF2B5EF4-FFF2-40B4-BE49-F238E27FC236}">
                <a16:creationId xmlns:a16="http://schemas.microsoft.com/office/drawing/2014/main" id="{2DF015CA-2CE5-7A4B-1189-AA7B204CC4F6}"/>
              </a:ext>
            </a:extLst>
          </p:cNvPr>
          <p:cNvSpPr>
            <a:spLocks noGrp="1"/>
          </p:cNvSpPr>
          <p:nvPr>
            <p:ph type="ftr" sz="quarter" idx="15"/>
          </p:nvPr>
        </p:nvSpPr>
        <p:spPr/>
        <p:txBody>
          <a:bodyPr/>
          <a:lstStyle/>
          <a:p>
            <a:r>
              <a:rPr lang="en-US"/>
              <a:t>Presentation title</a:t>
            </a:r>
            <a:endParaRPr lang="en-US" dirty="0"/>
          </a:p>
        </p:txBody>
      </p:sp>
      <p:sp>
        <p:nvSpPr>
          <p:cNvPr id="6" name="Date Placeholder 5">
            <a:extLst>
              <a:ext uri="{FF2B5EF4-FFF2-40B4-BE49-F238E27FC236}">
                <a16:creationId xmlns:a16="http://schemas.microsoft.com/office/drawing/2014/main" id="{3303FF52-6F11-5B66-1740-F9783190C652}"/>
              </a:ext>
            </a:extLst>
          </p:cNvPr>
          <p:cNvSpPr>
            <a:spLocks noGrp="1"/>
          </p:cNvSpPr>
          <p:nvPr>
            <p:ph type="dt" sz="half" idx="2"/>
          </p:nvPr>
        </p:nvSpPr>
        <p:spPr/>
        <p:txBody>
          <a:bodyPr/>
          <a:lstStyle/>
          <a:p>
            <a:fld id="{817601D0-08EE-4682-8251-778D57A7E59F}" type="datetime1">
              <a:rPr lang="en-US" smtClean="0"/>
              <a:t>4/27/2026</a:t>
            </a:fld>
            <a:endParaRPr lang="en-US">
              <a:latin typeface="+mj-lt"/>
            </a:endParaRPr>
          </a:p>
        </p:txBody>
      </p:sp>
      <p:sp>
        <p:nvSpPr>
          <p:cNvPr id="7" name="TextBox 6">
            <a:extLst>
              <a:ext uri="{FF2B5EF4-FFF2-40B4-BE49-F238E27FC236}">
                <a16:creationId xmlns:a16="http://schemas.microsoft.com/office/drawing/2014/main" id="{876E9758-C998-A17F-B79A-7738E787BF7E}"/>
              </a:ext>
            </a:extLst>
          </p:cNvPr>
          <p:cNvSpPr txBox="1"/>
          <p:nvPr/>
        </p:nvSpPr>
        <p:spPr>
          <a:xfrm>
            <a:off x="4078223" y="5595248"/>
            <a:ext cx="3008377" cy="369332"/>
          </a:xfrm>
          <a:prstGeom prst="rect">
            <a:avLst/>
          </a:prstGeom>
          <a:noFill/>
        </p:spPr>
        <p:txBody>
          <a:bodyPr wrap="square" rtlCol="0">
            <a:spAutoFit/>
          </a:bodyPr>
          <a:lstStyle/>
          <a:p>
            <a:r>
              <a:rPr lang="en-US" dirty="0">
                <a:hlinkClick r:id="rId3"/>
              </a:rPr>
              <a:t>Click here</a:t>
            </a:r>
            <a:endParaRPr lang="en-US" dirty="0"/>
          </a:p>
        </p:txBody>
      </p:sp>
    </p:spTree>
    <p:extLst>
      <p:ext uri="{BB962C8B-B14F-4D97-AF65-F5344CB8AC3E}">
        <p14:creationId xmlns:p14="http://schemas.microsoft.com/office/powerpoint/2010/main" val="529692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Management Questionnaire</a:t>
            </a:r>
          </a:p>
        </p:txBody>
      </p:sp>
      <p:pic>
        <p:nvPicPr>
          <p:cNvPr id="4" name="Picture 3" descr="A close-up of a form&#10;&#10;Description automatically generated">
            <a:extLst>
              <a:ext uri="{FF2B5EF4-FFF2-40B4-BE49-F238E27FC236}">
                <a16:creationId xmlns:a16="http://schemas.microsoft.com/office/drawing/2014/main" id="{736D91D9-0B1A-1C69-2778-FF79564C67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1794164"/>
            <a:ext cx="6553200" cy="5063837"/>
          </a:xfrm>
          <a:prstGeom prst="rect">
            <a:avLst/>
          </a:prstGeom>
        </p:spPr>
      </p:pic>
      <p:sp>
        <p:nvSpPr>
          <p:cNvPr id="5" name="TextBox 4">
            <a:extLst>
              <a:ext uri="{FF2B5EF4-FFF2-40B4-BE49-F238E27FC236}">
                <a16:creationId xmlns:a16="http://schemas.microsoft.com/office/drawing/2014/main" id="{BE06A2A3-38C2-40B5-807A-604E07CE4544}"/>
              </a:ext>
            </a:extLst>
          </p:cNvPr>
          <p:cNvSpPr txBox="1"/>
          <p:nvPr/>
        </p:nvSpPr>
        <p:spPr>
          <a:xfrm>
            <a:off x="8458200" y="2971800"/>
            <a:ext cx="3124200" cy="1754326"/>
          </a:xfrm>
          <a:prstGeom prst="rect">
            <a:avLst/>
          </a:prstGeom>
          <a:noFill/>
        </p:spPr>
        <p:txBody>
          <a:bodyPr wrap="square" rtlCol="0">
            <a:spAutoFit/>
          </a:bodyPr>
          <a:lstStyle/>
          <a:p>
            <a:pPr marL="285750" indent="-285750">
              <a:buFont typeface="Arial" panose="020B0604020202020204" pitchFamily="34" charset="0"/>
              <a:buChar char="•"/>
            </a:pPr>
            <a:r>
              <a:rPr lang="en-US" dirty="0"/>
              <a:t>Must be completed annually by the treasurer and submitted to the Selectboard.</a:t>
            </a:r>
          </a:p>
          <a:p>
            <a:endParaRPr lang="en-US" dirty="0"/>
          </a:p>
          <a:p>
            <a:pPr marL="285750" indent="-285750">
              <a:buFont typeface="Arial" panose="020B0604020202020204" pitchFamily="34" charset="0"/>
              <a:buChar char="•"/>
            </a:pPr>
            <a:r>
              <a:rPr lang="en-US" dirty="0"/>
              <a:t>Auditors will look for this.</a:t>
            </a:r>
          </a:p>
        </p:txBody>
      </p:sp>
    </p:spTree>
    <p:extLst>
      <p:ext uri="{BB962C8B-B14F-4D97-AF65-F5344CB8AC3E}">
        <p14:creationId xmlns:p14="http://schemas.microsoft.com/office/powerpoint/2010/main" val="10286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6B4B-FF74-1467-8C62-34C11285F0D4}"/>
              </a:ext>
            </a:extLst>
          </p:cNvPr>
          <p:cNvSpPr>
            <a:spLocks noGrp="1"/>
          </p:cNvSpPr>
          <p:nvPr>
            <p:ph type="ctrTitle"/>
          </p:nvPr>
        </p:nvSpPr>
        <p:spPr>
          <a:xfrm>
            <a:off x="504444" y="1066800"/>
            <a:ext cx="11183112" cy="3291840"/>
          </a:xfrm>
        </p:spPr>
        <p:txBody>
          <a:bodyPr>
            <a:noAutofit/>
          </a:bodyPr>
          <a:lstStyle/>
          <a:p>
            <a:pPr>
              <a:lnSpc>
                <a:spcPct val="100000"/>
              </a:lnSpc>
              <a:spcAft>
                <a:spcPts val="800"/>
              </a:spcAft>
            </a:pPr>
            <a:r>
              <a:rPr lang="en-US" sz="2500" dirty="0">
                <a:solidFill>
                  <a:prstClr val="white"/>
                </a:solidFill>
              </a:rPr>
              <a:t>10. </a:t>
            </a:r>
            <a:r>
              <a:rPr lang="en-US" sz="2500" i="1" dirty="0">
                <a:solidFill>
                  <a:prstClr val="white"/>
                </a:solidFill>
              </a:rPr>
              <a:t>Long-term financial planning</a:t>
            </a:r>
            <a:r>
              <a:rPr lang="en-US" sz="2500" dirty="0">
                <a:solidFill>
                  <a:prstClr val="white"/>
                </a:solidFill>
              </a:rPr>
              <a:t>. A policy that commits the organization to taking a long-term approach to financial health.</a:t>
            </a:r>
            <a:br>
              <a:rPr lang="en-US" sz="2500" dirty="0">
                <a:solidFill>
                  <a:prstClr val="white"/>
                </a:solidFill>
              </a:rPr>
            </a:br>
            <a:br>
              <a:rPr lang="en-US" sz="2500" dirty="0">
                <a:solidFill>
                  <a:prstClr val="white"/>
                </a:solidFill>
              </a:rPr>
            </a:br>
            <a:r>
              <a:rPr lang="en-US" sz="2500" dirty="0">
                <a:solidFill>
                  <a:prstClr val="white"/>
                </a:solidFill>
              </a:rPr>
              <a:t>11</a:t>
            </a:r>
            <a:r>
              <a:rPr lang="en-US" sz="2500" dirty="0"/>
              <a:t>.</a:t>
            </a:r>
            <a:r>
              <a:rPr lang="en-US" sz="2500" i="1" dirty="0"/>
              <a:t> Grants</a:t>
            </a:r>
            <a:r>
              <a:rPr lang="en-US" sz="2500" dirty="0"/>
              <a:t>. Policies that deal with the administration and grants process.</a:t>
            </a:r>
            <a:br>
              <a:rPr lang="en-US" sz="2500" kern="100" dirty="0">
                <a:solidFill>
                  <a:prstClr val="white"/>
                </a:solidFill>
                <a:ea typeface="Aptos" panose="020B0004020202020204" pitchFamily="34" charset="0"/>
                <a:cs typeface="Times New Roman" panose="02020603050405020304" pitchFamily="18" charset="0"/>
              </a:rPr>
            </a:br>
            <a:br>
              <a:rPr lang="en-US" sz="2500" kern="100" dirty="0">
                <a:solidFill>
                  <a:prstClr val="white"/>
                </a:solidFill>
                <a:ea typeface="Aptos" panose="020B0004020202020204" pitchFamily="34" charset="0"/>
                <a:cs typeface="Times New Roman" panose="02020603050405020304" pitchFamily="18" charset="0"/>
              </a:rPr>
            </a:br>
            <a:r>
              <a:rPr lang="en-US" sz="2500" kern="100" dirty="0">
                <a:solidFill>
                  <a:prstClr val="white"/>
                </a:solidFill>
                <a:ea typeface="Aptos" panose="020B0004020202020204" pitchFamily="34" charset="0"/>
                <a:cs typeface="Times New Roman" panose="02020603050405020304" pitchFamily="18" charset="0"/>
              </a:rPr>
              <a:t>12. </a:t>
            </a:r>
            <a:r>
              <a:rPr lang="en-US" sz="2500" i="1" kern="100" dirty="0">
                <a:solidFill>
                  <a:prstClr val="white"/>
                </a:solidFill>
                <a:ea typeface="Aptos" panose="020B0004020202020204" pitchFamily="34" charset="0"/>
                <a:cs typeface="Times New Roman" panose="02020603050405020304" pitchFamily="18" charset="0"/>
              </a:rPr>
              <a:t>Capital</a:t>
            </a:r>
            <a:r>
              <a:rPr lang="en-US" sz="2500" kern="100" dirty="0">
                <a:solidFill>
                  <a:prstClr val="white"/>
                </a:solidFill>
                <a:ea typeface="Aptos" panose="020B0004020202020204" pitchFamily="34" charset="0"/>
                <a:cs typeface="Times New Roman" panose="02020603050405020304" pitchFamily="18" charset="0"/>
              </a:rPr>
              <a:t>.  Policies that cover the lifecycle of capital assets, including capital improvement planning, capital budgeting, project management, and asset maintenance.</a:t>
            </a:r>
            <a:endParaRPr lang="en-US" sz="2500" dirty="0"/>
          </a:p>
        </p:txBody>
      </p:sp>
      <p:sp>
        <p:nvSpPr>
          <p:cNvPr id="6" name="TextBox 5">
            <a:extLst>
              <a:ext uri="{FF2B5EF4-FFF2-40B4-BE49-F238E27FC236}">
                <a16:creationId xmlns:a16="http://schemas.microsoft.com/office/drawing/2014/main" id="{6944F45D-C4FF-BF59-5AC1-AA70142E6370}"/>
              </a:ext>
            </a:extLst>
          </p:cNvPr>
          <p:cNvSpPr txBox="1"/>
          <p:nvPr/>
        </p:nvSpPr>
        <p:spPr>
          <a:xfrm>
            <a:off x="5486399" y="6135222"/>
            <a:ext cx="1219200" cy="381000"/>
          </a:xfrm>
          <a:prstGeom prst="rect">
            <a:avLst/>
          </a:prstGeom>
          <a:noFill/>
        </p:spPr>
        <p:txBody>
          <a:bodyPr wrap="square" rtlCol="0">
            <a:spAutoFit/>
          </a:bodyPr>
          <a:lstStyle/>
          <a:p>
            <a:r>
              <a:rPr lang="en-US" dirty="0"/>
              <a:t>GFOA</a:t>
            </a:r>
          </a:p>
        </p:txBody>
      </p:sp>
    </p:spTree>
    <p:extLst>
      <p:ext uri="{BB962C8B-B14F-4D97-AF65-F5344CB8AC3E}">
        <p14:creationId xmlns:p14="http://schemas.microsoft.com/office/powerpoint/2010/main" val="524930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90BE2-CDB2-80E6-95BF-442A45DE1B0A}"/>
              </a:ext>
            </a:extLst>
          </p:cNvPr>
          <p:cNvSpPr>
            <a:spLocks noGrp="1"/>
          </p:cNvSpPr>
          <p:nvPr>
            <p:ph type="ctrTitle"/>
          </p:nvPr>
        </p:nvSpPr>
        <p:spPr/>
        <p:txBody>
          <a:bodyPr/>
          <a:lstStyle/>
          <a:p>
            <a:pPr algn="ctr"/>
            <a:r>
              <a:rPr lang="en-US" dirty="0"/>
              <a:t>CAPITAL PROGRAM AND BUDGET POLICY</a:t>
            </a:r>
          </a:p>
        </p:txBody>
      </p:sp>
      <p:sp>
        <p:nvSpPr>
          <p:cNvPr id="4" name="Slide Number Placeholder 3">
            <a:extLst>
              <a:ext uri="{FF2B5EF4-FFF2-40B4-BE49-F238E27FC236}">
                <a16:creationId xmlns:a16="http://schemas.microsoft.com/office/drawing/2014/main" id="{17C4FF2B-38E3-337C-7606-944267BBD3F6}"/>
              </a:ext>
            </a:extLst>
          </p:cNvPr>
          <p:cNvSpPr>
            <a:spLocks noGrp="1"/>
          </p:cNvSpPr>
          <p:nvPr>
            <p:ph type="sldNum" sz="quarter" idx="4"/>
          </p:nvPr>
        </p:nvSpPr>
        <p:spPr/>
        <p:txBody>
          <a:bodyPr/>
          <a:lstStyle/>
          <a:p>
            <a:fld id="{7ECAF3DD-865B-4F9E-8AEE-28157E83B0D8}" type="slidenum">
              <a:rPr lang="en-US" smtClean="0"/>
              <a:pPr/>
              <a:t>12</a:t>
            </a:fld>
            <a:endParaRPr lang="en-US" dirty="0">
              <a:latin typeface="+mj-lt"/>
            </a:endParaRPr>
          </a:p>
        </p:txBody>
      </p:sp>
      <p:sp>
        <p:nvSpPr>
          <p:cNvPr id="5" name="Footer Placeholder 4">
            <a:extLst>
              <a:ext uri="{FF2B5EF4-FFF2-40B4-BE49-F238E27FC236}">
                <a16:creationId xmlns:a16="http://schemas.microsoft.com/office/drawing/2014/main" id="{BFE1A153-83DD-CFE1-6204-136F3A90484C}"/>
              </a:ext>
            </a:extLst>
          </p:cNvPr>
          <p:cNvSpPr>
            <a:spLocks noGrp="1"/>
          </p:cNvSpPr>
          <p:nvPr>
            <p:ph type="ftr" sz="quarter" idx="15"/>
          </p:nvPr>
        </p:nvSpPr>
        <p:spPr/>
        <p:txBody>
          <a:bodyPr/>
          <a:lstStyle/>
          <a:p>
            <a:r>
              <a:rPr lang="en-US"/>
              <a:t>Presentation title</a:t>
            </a:r>
            <a:endParaRPr lang="en-US" dirty="0"/>
          </a:p>
        </p:txBody>
      </p:sp>
      <p:sp>
        <p:nvSpPr>
          <p:cNvPr id="6" name="Date Placeholder 5">
            <a:extLst>
              <a:ext uri="{FF2B5EF4-FFF2-40B4-BE49-F238E27FC236}">
                <a16:creationId xmlns:a16="http://schemas.microsoft.com/office/drawing/2014/main" id="{F1E4D611-15F4-2042-350F-F4EDB0E34AF9}"/>
              </a:ext>
            </a:extLst>
          </p:cNvPr>
          <p:cNvSpPr>
            <a:spLocks noGrp="1"/>
          </p:cNvSpPr>
          <p:nvPr>
            <p:ph type="dt" sz="half" idx="2"/>
          </p:nvPr>
        </p:nvSpPr>
        <p:spPr/>
        <p:txBody>
          <a:bodyPr/>
          <a:lstStyle/>
          <a:p>
            <a:fld id="{817601D0-08EE-4682-8251-778D57A7E59F}" type="datetime1">
              <a:rPr lang="en-US" smtClean="0"/>
              <a:t>4/27/2026</a:t>
            </a:fld>
            <a:endParaRPr lang="en-US">
              <a:latin typeface="+mj-lt"/>
            </a:endParaRPr>
          </a:p>
        </p:txBody>
      </p:sp>
      <p:sp>
        <p:nvSpPr>
          <p:cNvPr id="7" name="TextBox 6">
            <a:extLst>
              <a:ext uri="{FF2B5EF4-FFF2-40B4-BE49-F238E27FC236}">
                <a16:creationId xmlns:a16="http://schemas.microsoft.com/office/drawing/2014/main" id="{5D24CB42-0052-C5CE-55D5-360A7BFE2578}"/>
              </a:ext>
            </a:extLst>
          </p:cNvPr>
          <p:cNvSpPr txBox="1"/>
          <p:nvPr/>
        </p:nvSpPr>
        <p:spPr>
          <a:xfrm>
            <a:off x="4267200" y="5605759"/>
            <a:ext cx="2819400" cy="369332"/>
          </a:xfrm>
          <a:prstGeom prst="rect">
            <a:avLst/>
          </a:prstGeom>
          <a:noFill/>
        </p:spPr>
        <p:txBody>
          <a:bodyPr wrap="square" rtlCol="0">
            <a:spAutoFit/>
          </a:bodyPr>
          <a:lstStyle/>
          <a:p>
            <a:r>
              <a:rPr lang="en-US" dirty="0">
                <a:hlinkClick r:id="rId3"/>
              </a:rPr>
              <a:t>Click here</a:t>
            </a:r>
            <a:endParaRPr lang="en-US" dirty="0"/>
          </a:p>
        </p:txBody>
      </p:sp>
    </p:spTree>
    <p:extLst>
      <p:ext uri="{BB962C8B-B14F-4D97-AF65-F5344CB8AC3E}">
        <p14:creationId xmlns:p14="http://schemas.microsoft.com/office/powerpoint/2010/main" val="3437808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E067-6E92-44AC-B233-1D0FD8FDED31}"/>
              </a:ext>
            </a:extLst>
          </p:cNvPr>
          <p:cNvSpPr>
            <a:spLocks noGrp="1"/>
          </p:cNvSpPr>
          <p:nvPr>
            <p:ph type="ctrTitle"/>
          </p:nvPr>
        </p:nvSpPr>
        <p:spPr>
          <a:xfrm>
            <a:off x="533400" y="1905000"/>
            <a:ext cx="11475720" cy="3291840"/>
          </a:xfrm>
        </p:spPr>
        <p:txBody>
          <a:bodyPr>
            <a:noAutofit/>
          </a:bodyPr>
          <a:lstStyle/>
          <a:p>
            <a:pPr>
              <a:lnSpc>
                <a:spcPct val="100000"/>
              </a:lnSpc>
              <a:spcAft>
                <a:spcPts val="800"/>
              </a:spcAft>
            </a:pP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13. </a:t>
            </a:r>
            <a:r>
              <a:rPr kumimoji="0" lang="en-US" sz="2500" b="0" i="1"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Revenues</a:t>
            </a: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 Policy guidance through the designing of efficient and effective revenue systems that guarantee the generation of adequate public resources to meet expenditure obligations.</a:t>
            </a:r>
            <a:b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br>
            <a:b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b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14. </a:t>
            </a:r>
            <a:r>
              <a:rPr kumimoji="0" lang="en-US" sz="2500" b="0" i="1"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Expenditures</a:t>
            </a: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 Policies addressing a range of issues around how the money is expended, including personnel, outsourcing, and funding long-term liabilities.</a:t>
            </a:r>
            <a:b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br>
            <a:b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b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15. </a:t>
            </a:r>
            <a:r>
              <a:rPr kumimoji="0" lang="en-US" sz="2500" b="0" i="1"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Operating budget</a:t>
            </a:r>
            <a:r>
              <a:rPr kumimoji="0" lang="en-US" sz="2500" b="0" i="0" u="none" strike="noStrike" kern="100" cap="none" spc="0" normalizeH="0" baseline="0" noProof="0" dirty="0">
                <a:ln>
                  <a:noFill/>
                </a:ln>
                <a:solidFill>
                  <a:prstClr val="white"/>
                </a:solidFill>
                <a:effectLst/>
                <a:uLnTx/>
                <a:uFillTx/>
                <a:latin typeface="+mn-lt"/>
                <a:ea typeface="Aptos" panose="020B0004020202020204" pitchFamily="34" charset="0"/>
                <a:cs typeface="Times New Roman" panose="02020603050405020304" pitchFamily="18" charset="0"/>
              </a:rPr>
              <a:t>. Policies that describe essential features of the budget development process and form, as well as principles that guide budgetary decision making.</a:t>
            </a:r>
            <a:endParaRPr lang="en-US" sz="2500" dirty="0">
              <a:latin typeface="+mn-lt"/>
            </a:endParaRPr>
          </a:p>
        </p:txBody>
      </p:sp>
      <p:sp>
        <p:nvSpPr>
          <p:cNvPr id="6" name="TextBox 5">
            <a:extLst>
              <a:ext uri="{FF2B5EF4-FFF2-40B4-BE49-F238E27FC236}">
                <a16:creationId xmlns:a16="http://schemas.microsoft.com/office/drawing/2014/main" id="{770AF05D-474B-9D41-D8DA-24634CE6229C}"/>
              </a:ext>
            </a:extLst>
          </p:cNvPr>
          <p:cNvSpPr txBox="1"/>
          <p:nvPr/>
        </p:nvSpPr>
        <p:spPr>
          <a:xfrm>
            <a:off x="5486399" y="6135222"/>
            <a:ext cx="1219200" cy="381000"/>
          </a:xfrm>
          <a:prstGeom prst="rect">
            <a:avLst/>
          </a:prstGeom>
          <a:noFill/>
        </p:spPr>
        <p:txBody>
          <a:bodyPr wrap="square" rtlCol="0">
            <a:spAutoFit/>
          </a:bodyPr>
          <a:lstStyle/>
          <a:p>
            <a:r>
              <a:rPr lang="en-US" dirty="0"/>
              <a:t>GFOA</a:t>
            </a:r>
          </a:p>
        </p:txBody>
      </p:sp>
    </p:spTree>
    <p:extLst>
      <p:ext uri="{BB962C8B-B14F-4D97-AF65-F5344CB8AC3E}">
        <p14:creationId xmlns:p14="http://schemas.microsoft.com/office/powerpoint/2010/main" val="3570576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BD6C8-092E-8F96-FD13-D420CF3A002F}"/>
              </a:ext>
            </a:extLst>
          </p:cNvPr>
          <p:cNvSpPr>
            <a:spLocks noGrp="1"/>
          </p:cNvSpPr>
          <p:nvPr>
            <p:ph type="ctrTitle"/>
          </p:nvPr>
        </p:nvSpPr>
        <p:spPr/>
        <p:txBody>
          <a:bodyPr/>
          <a:lstStyle/>
          <a:p>
            <a:pPr algn="ctr"/>
            <a:r>
              <a:rPr lang="en-US" dirty="0"/>
              <a:t>CASH RECEIPTS, PETTY CASH, RETURNED CHECK POLICY</a:t>
            </a:r>
          </a:p>
        </p:txBody>
      </p:sp>
      <p:sp>
        <p:nvSpPr>
          <p:cNvPr id="4" name="Slide Number Placeholder 3">
            <a:extLst>
              <a:ext uri="{FF2B5EF4-FFF2-40B4-BE49-F238E27FC236}">
                <a16:creationId xmlns:a16="http://schemas.microsoft.com/office/drawing/2014/main" id="{CAE8A63B-7C80-FA47-3D03-9D08FA34EA49}"/>
              </a:ext>
            </a:extLst>
          </p:cNvPr>
          <p:cNvSpPr>
            <a:spLocks noGrp="1"/>
          </p:cNvSpPr>
          <p:nvPr>
            <p:ph type="sldNum" sz="quarter" idx="4"/>
          </p:nvPr>
        </p:nvSpPr>
        <p:spPr/>
        <p:txBody>
          <a:bodyPr/>
          <a:lstStyle/>
          <a:p>
            <a:fld id="{7ECAF3DD-865B-4F9E-8AEE-28157E83B0D8}" type="slidenum">
              <a:rPr lang="en-US" smtClean="0"/>
              <a:pPr/>
              <a:t>14</a:t>
            </a:fld>
            <a:endParaRPr lang="en-US" dirty="0">
              <a:latin typeface="+mj-lt"/>
            </a:endParaRPr>
          </a:p>
        </p:txBody>
      </p:sp>
      <p:sp>
        <p:nvSpPr>
          <p:cNvPr id="5" name="Footer Placeholder 4">
            <a:extLst>
              <a:ext uri="{FF2B5EF4-FFF2-40B4-BE49-F238E27FC236}">
                <a16:creationId xmlns:a16="http://schemas.microsoft.com/office/drawing/2014/main" id="{02A05423-7FF5-2881-CCFA-8799C64EBB93}"/>
              </a:ext>
            </a:extLst>
          </p:cNvPr>
          <p:cNvSpPr>
            <a:spLocks noGrp="1"/>
          </p:cNvSpPr>
          <p:nvPr>
            <p:ph type="ftr" sz="quarter" idx="15"/>
          </p:nvPr>
        </p:nvSpPr>
        <p:spPr/>
        <p:txBody>
          <a:bodyPr/>
          <a:lstStyle/>
          <a:p>
            <a:r>
              <a:rPr lang="en-US"/>
              <a:t>Presentation title</a:t>
            </a:r>
            <a:endParaRPr lang="en-US" dirty="0"/>
          </a:p>
        </p:txBody>
      </p:sp>
      <p:sp>
        <p:nvSpPr>
          <p:cNvPr id="6" name="Date Placeholder 5">
            <a:extLst>
              <a:ext uri="{FF2B5EF4-FFF2-40B4-BE49-F238E27FC236}">
                <a16:creationId xmlns:a16="http://schemas.microsoft.com/office/drawing/2014/main" id="{167591C8-92C7-517B-C527-B11A88D196AF}"/>
              </a:ext>
            </a:extLst>
          </p:cNvPr>
          <p:cNvSpPr>
            <a:spLocks noGrp="1"/>
          </p:cNvSpPr>
          <p:nvPr>
            <p:ph type="dt" sz="half" idx="2"/>
          </p:nvPr>
        </p:nvSpPr>
        <p:spPr/>
        <p:txBody>
          <a:bodyPr/>
          <a:lstStyle/>
          <a:p>
            <a:fld id="{817601D0-08EE-4682-8251-778D57A7E59F}" type="datetime1">
              <a:rPr lang="en-US" smtClean="0"/>
              <a:t>4/27/2026</a:t>
            </a:fld>
            <a:endParaRPr lang="en-US">
              <a:latin typeface="+mj-lt"/>
            </a:endParaRPr>
          </a:p>
        </p:txBody>
      </p:sp>
      <p:sp>
        <p:nvSpPr>
          <p:cNvPr id="8" name="TextBox 7">
            <a:extLst>
              <a:ext uri="{FF2B5EF4-FFF2-40B4-BE49-F238E27FC236}">
                <a16:creationId xmlns:a16="http://schemas.microsoft.com/office/drawing/2014/main" id="{C0FB8892-3FC4-3711-2628-7BB4D7721AFA}"/>
              </a:ext>
            </a:extLst>
          </p:cNvPr>
          <p:cNvSpPr txBox="1"/>
          <p:nvPr/>
        </p:nvSpPr>
        <p:spPr>
          <a:xfrm>
            <a:off x="4419600" y="5595248"/>
            <a:ext cx="2514600" cy="369332"/>
          </a:xfrm>
          <a:prstGeom prst="rect">
            <a:avLst/>
          </a:prstGeom>
          <a:noFill/>
        </p:spPr>
        <p:txBody>
          <a:bodyPr wrap="square" rtlCol="0">
            <a:spAutoFit/>
          </a:bodyPr>
          <a:lstStyle/>
          <a:p>
            <a:r>
              <a:rPr lang="en-US" dirty="0">
                <a:hlinkClick r:id="rId3"/>
              </a:rPr>
              <a:t>Click here</a:t>
            </a:r>
            <a:endParaRPr lang="en-US" dirty="0"/>
          </a:p>
        </p:txBody>
      </p:sp>
    </p:spTree>
    <p:extLst>
      <p:ext uri="{BB962C8B-B14F-4D97-AF65-F5344CB8AC3E}">
        <p14:creationId xmlns:p14="http://schemas.microsoft.com/office/powerpoint/2010/main" val="1090663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900C-68D6-83DA-4D96-311CCD7872E0}"/>
              </a:ext>
            </a:extLst>
          </p:cNvPr>
          <p:cNvSpPr>
            <a:spLocks noGrp="1"/>
          </p:cNvSpPr>
          <p:nvPr>
            <p:ph type="ctrTitle"/>
          </p:nvPr>
        </p:nvSpPr>
        <p:spPr/>
        <p:txBody>
          <a:bodyPr/>
          <a:lstStyle/>
          <a:p>
            <a:pPr algn="ctr"/>
            <a:r>
              <a:rPr lang="en-US" dirty="0"/>
              <a:t>PROCUREMENT POLICY</a:t>
            </a:r>
          </a:p>
        </p:txBody>
      </p:sp>
      <p:sp>
        <p:nvSpPr>
          <p:cNvPr id="4" name="Slide Number Placeholder 3">
            <a:extLst>
              <a:ext uri="{FF2B5EF4-FFF2-40B4-BE49-F238E27FC236}">
                <a16:creationId xmlns:a16="http://schemas.microsoft.com/office/drawing/2014/main" id="{133ACA1A-EE12-4DCB-6C6A-8D77861E67D6}"/>
              </a:ext>
            </a:extLst>
          </p:cNvPr>
          <p:cNvSpPr>
            <a:spLocks noGrp="1"/>
          </p:cNvSpPr>
          <p:nvPr>
            <p:ph type="sldNum" sz="quarter" idx="4"/>
          </p:nvPr>
        </p:nvSpPr>
        <p:spPr/>
        <p:txBody>
          <a:bodyPr/>
          <a:lstStyle/>
          <a:p>
            <a:fld id="{7ECAF3DD-865B-4F9E-8AEE-28157E83B0D8}" type="slidenum">
              <a:rPr lang="en-US" smtClean="0"/>
              <a:pPr/>
              <a:t>15</a:t>
            </a:fld>
            <a:endParaRPr lang="en-US" dirty="0">
              <a:latin typeface="+mj-lt"/>
            </a:endParaRPr>
          </a:p>
        </p:txBody>
      </p:sp>
      <p:sp>
        <p:nvSpPr>
          <p:cNvPr id="5" name="Footer Placeholder 4">
            <a:extLst>
              <a:ext uri="{FF2B5EF4-FFF2-40B4-BE49-F238E27FC236}">
                <a16:creationId xmlns:a16="http://schemas.microsoft.com/office/drawing/2014/main" id="{34177B8A-8923-2B52-A907-68407DAF3FAA}"/>
              </a:ext>
            </a:extLst>
          </p:cNvPr>
          <p:cNvSpPr>
            <a:spLocks noGrp="1"/>
          </p:cNvSpPr>
          <p:nvPr>
            <p:ph type="ftr" sz="quarter" idx="15"/>
          </p:nvPr>
        </p:nvSpPr>
        <p:spPr/>
        <p:txBody>
          <a:bodyPr/>
          <a:lstStyle/>
          <a:p>
            <a:r>
              <a:rPr lang="en-US"/>
              <a:t>Presentation title</a:t>
            </a:r>
            <a:endParaRPr lang="en-US" dirty="0"/>
          </a:p>
        </p:txBody>
      </p:sp>
      <p:sp>
        <p:nvSpPr>
          <p:cNvPr id="6" name="Date Placeholder 5">
            <a:extLst>
              <a:ext uri="{FF2B5EF4-FFF2-40B4-BE49-F238E27FC236}">
                <a16:creationId xmlns:a16="http://schemas.microsoft.com/office/drawing/2014/main" id="{F0B1D8B0-4805-0C32-76AC-E11B3EE3D85B}"/>
              </a:ext>
            </a:extLst>
          </p:cNvPr>
          <p:cNvSpPr>
            <a:spLocks noGrp="1"/>
          </p:cNvSpPr>
          <p:nvPr>
            <p:ph type="dt" sz="half" idx="2"/>
          </p:nvPr>
        </p:nvSpPr>
        <p:spPr/>
        <p:txBody>
          <a:bodyPr/>
          <a:lstStyle/>
          <a:p>
            <a:fld id="{817601D0-08EE-4682-8251-778D57A7E59F}" type="datetime1">
              <a:rPr lang="en-US" smtClean="0"/>
              <a:t>4/27/2026</a:t>
            </a:fld>
            <a:endParaRPr lang="en-US">
              <a:latin typeface="+mj-lt"/>
            </a:endParaRPr>
          </a:p>
        </p:txBody>
      </p:sp>
      <p:sp>
        <p:nvSpPr>
          <p:cNvPr id="7" name="TextBox 6">
            <a:extLst>
              <a:ext uri="{FF2B5EF4-FFF2-40B4-BE49-F238E27FC236}">
                <a16:creationId xmlns:a16="http://schemas.microsoft.com/office/drawing/2014/main" id="{F52B448A-54AC-2324-F6FE-DA796CFC3570}"/>
              </a:ext>
            </a:extLst>
          </p:cNvPr>
          <p:cNvSpPr txBox="1"/>
          <p:nvPr/>
        </p:nvSpPr>
        <p:spPr>
          <a:xfrm>
            <a:off x="4343400" y="5305071"/>
            <a:ext cx="2514600" cy="369332"/>
          </a:xfrm>
          <a:prstGeom prst="rect">
            <a:avLst/>
          </a:prstGeom>
          <a:noFill/>
        </p:spPr>
        <p:txBody>
          <a:bodyPr wrap="square" rtlCol="0">
            <a:spAutoFit/>
          </a:bodyPr>
          <a:lstStyle/>
          <a:p>
            <a:r>
              <a:rPr lang="en-US" dirty="0">
                <a:hlinkClick r:id="rId3"/>
              </a:rPr>
              <a:t>Click here</a:t>
            </a:r>
            <a:endParaRPr lang="en-US" dirty="0"/>
          </a:p>
        </p:txBody>
      </p:sp>
    </p:spTree>
    <p:extLst>
      <p:ext uri="{BB962C8B-B14F-4D97-AF65-F5344CB8AC3E}">
        <p14:creationId xmlns:p14="http://schemas.microsoft.com/office/powerpoint/2010/main" val="3690092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A3DF7-B833-DC48-F0BC-CF69A3DC72DD}"/>
              </a:ext>
            </a:extLst>
          </p:cNvPr>
          <p:cNvSpPr>
            <a:spLocks noGrp="1"/>
          </p:cNvSpPr>
          <p:nvPr>
            <p:ph type="title"/>
          </p:nvPr>
        </p:nvSpPr>
        <p:spPr>
          <a:xfrm>
            <a:off x="614677" y="1231540"/>
            <a:ext cx="3652523" cy="4572000"/>
          </a:xfrm>
        </p:spPr>
        <p:txBody>
          <a:bodyPr anchor="t">
            <a:normAutofit/>
          </a:bodyPr>
          <a:lstStyle/>
          <a:p>
            <a:r>
              <a:rPr lang="en-US"/>
              <a:t>Why Policies Matter</a:t>
            </a:r>
          </a:p>
        </p:txBody>
      </p:sp>
      <p:sp>
        <p:nvSpPr>
          <p:cNvPr id="3" name="Content Placeholder 2">
            <a:extLst>
              <a:ext uri="{FF2B5EF4-FFF2-40B4-BE49-F238E27FC236}">
                <a16:creationId xmlns:a16="http://schemas.microsoft.com/office/drawing/2014/main" id="{01A20E74-2F91-34F8-A613-09F42B546282}"/>
              </a:ext>
            </a:extLst>
          </p:cNvPr>
          <p:cNvSpPr>
            <a:spLocks noGrp="1"/>
          </p:cNvSpPr>
          <p:nvPr>
            <p:ph sz="quarter" idx="13"/>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722312" y="1231539"/>
            <a:ext cx="6853991" cy="4572000"/>
          </a:xfrm>
        </p:spPr>
        <p:txBody>
          <a:bodyPr>
            <a:normAutofit/>
          </a:bodyPr>
          <a:lstStyle/>
          <a:p>
            <a:pPr marL="0" indent="0">
              <a:spcBef>
                <a:spcPts val="2500"/>
              </a:spcBef>
              <a:buFont typeface="Arial" panose="020B0604020202020204" pitchFamily="34" charset="0"/>
              <a:buNone/>
            </a:pPr>
            <a:r>
              <a:rPr lang="en-US" b="1" dirty="0"/>
              <a:t>Protecting Public Funds</a:t>
            </a:r>
          </a:p>
          <a:p>
            <a:pPr marL="0" lvl="1" indent="0">
              <a:buFont typeface="Arial" panose="020B0604020202020204" pitchFamily="34" charset="0"/>
              <a:buNone/>
            </a:pPr>
            <a:r>
              <a:rPr lang="en-US" dirty="0"/>
              <a:t>Policies ensure ethical, transparent management of public resources, reinforcing taxpayer trust and financial responsibility.</a:t>
            </a:r>
          </a:p>
          <a:p>
            <a:pPr marL="0" indent="0">
              <a:spcBef>
                <a:spcPts val="2500"/>
              </a:spcBef>
              <a:buFont typeface="Arial" panose="020B0604020202020204" pitchFamily="34" charset="0"/>
              <a:buNone/>
            </a:pPr>
            <a:r>
              <a:rPr lang="en-US" b="1" dirty="0"/>
              <a:t>Ensuring Stability and Continuity</a:t>
            </a:r>
          </a:p>
          <a:p>
            <a:pPr marL="0" lvl="1" indent="0">
              <a:buFont typeface="Arial" panose="020B0604020202020204" pitchFamily="34" charset="0"/>
              <a:buNone/>
            </a:pPr>
            <a:r>
              <a:rPr lang="en-US" dirty="0"/>
              <a:t>Written policies maintain governance consistency despite staff or official changes, supporting long-term community goals.</a:t>
            </a:r>
          </a:p>
          <a:p>
            <a:pPr marL="0" indent="0">
              <a:spcBef>
                <a:spcPts val="2500"/>
              </a:spcBef>
              <a:buFont typeface="Arial" panose="020B0604020202020204" pitchFamily="34" charset="0"/>
              <a:buNone/>
            </a:pPr>
            <a:r>
              <a:rPr lang="en-US" b="1" dirty="0"/>
              <a:t>Clarifying Roles and Accountability</a:t>
            </a:r>
          </a:p>
          <a:p>
            <a:pPr marL="0" lvl="1" indent="0">
              <a:buFont typeface="Arial" panose="020B0604020202020204" pitchFamily="34" charset="0"/>
              <a:buNone/>
            </a:pPr>
            <a:r>
              <a:rPr lang="en-US" dirty="0"/>
              <a:t>Clear policies define authority and responsibilities, reducing conflict and enhancing transparency and internal controls.</a:t>
            </a:r>
          </a:p>
          <a:p>
            <a:pPr marL="0" indent="0">
              <a:spcBef>
                <a:spcPts val="2500"/>
              </a:spcBef>
              <a:buFont typeface="Arial" panose="020B0604020202020204" pitchFamily="34" charset="0"/>
              <a:buNone/>
            </a:pPr>
            <a:r>
              <a:rPr lang="en-US" b="1" dirty="0"/>
              <a:t>Supporting Long-Term Sustainability</a:t>
            </a:r>
          </a:p>
          <a:p>
            <a:pPr marL="0" lvl="1" indent="0">
              <a:buFont typeface="Arial" panose="020B0604020202020204" pitchFamily="34" charset="0"/>
              <a:buNone/>
            </a:pPr>
            <a:r>
              <a:rPr lang="en-US" dirty="0"/>
              <a:t>Policies promote forward-thinking decisions in planning, reserves, and debt management for sustainable governance.</a:t>
            </a:r>
          </a:p>
        </p:txBody>
      </p:sp>
      <p:sp>
        <p:nvSpPr>
          <p:cNvPr id="4" name="Footer Placeholder 3">
            <a:extLst>
              <a:ext uri="{FF2B5EF4-FFF2-40B4-BE49-F238E27FC236}">
                <a16:creationId xmlns:a16="http://schemas.microsoft.com/office/drawing/2014/main" id="{2FD39353-2C4A-DD73-E409-26C78A6149CC}"/>
              </a:ext>
            </a:extLst>
          </p:cNvPr>
          <p:cNvSpPr>
            <a:spLocks noGrp="1"/>
          </p:cNvSpPr>
          <p:nvPr>
            <p:ph type="ftr" sz="quarter" idx="11"/>
          </p:nvPr>
        </p:nvSpPr>
        <p:spPr>
          <a:xfrm>
            <a:off x="612647" y="6343955"/>
            <a:ext cx="2805405" cy="36512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800" b="0" i="0" kern="1200" cap="all" spc="50" baseline="0">
                <a:solidFill>
                  <a:schemeClr val="tx2"/>
                </a:solidFill>
                <a:latin typeface="+mn-lt"/>
                <a:ea typeface="Dotum" panose="020B0600000101010101" pitchFamily="34" charset="-127"/>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t>Presentation title</a:t>
            </a:r>
          </a:p>
        </p:txBody>
      </p:sp>
      <p:sp>
        <p:nvSpPr>
          <p:cNvPr id="5" name="Date Placeholder 4">
            <a:extLst>
              <a:ext uri="{FF2B5EF4-FFF2-40B4-BE49-F238E27FC236}">
                <a16:creationId xmlns:a16="http://schemas.microsoft.com/office/drawing/2014/main" id="{ACD8CD2E-7DE1-FC3D-4745-B394326B9660}"/>
              </a:ext>
            </a:extLst>
          </p:cNvPr>
          <p:cNvSpPr>
            <a:spLocks noGrp="1"/>
          </p:cNvSpPr>
          <p:nvPr>
            <p:ph type="dt" sz="half" idx="10"/>
          </p:nvPr>
        </p:nvSpPr>
        <p:spPr>
          <a:xfrm>
            <a:off x="8893929" y="6343955"/>
            <a:ext cx="2202644"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800" b="0" i="0" kern="1200" cap="all" spc="100" baseline="0">
                <a:solidFill>
                  <a:schemeClr val="tx2"/>
                </a:solidFill>
                <a:latin typeface="+mn-lt"/>
                <a:ea typeface="Dotum" panose="020B0600000101010101" pitchFamily="34" charset="-127"/>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F07741F6-B2F6-48CB-B714-B31610ACE68C}" type="datetime4">
              <a:rPr lang="en-US" smtClean="0"/>
              <a:pPr>
                <a:spcAft>
                  <a:spcPts val="600"/>
                </a:spcAft>
              </a:pPr>
              <a:t>April 27, 2026</a:t>
            </a:fld>
            <a:endParaRPr lang="en-US"/>
          </a:p>
        </p:txBody>
      </p:sp>
      <p:sp>
        <p:nvSpPr>
          <p:cNvPr id="6" name="Slide Number Placeholder 5">
            <a:extLst>
              <a:ext uri="{FF2B5EF4-FFF2-40B4-BE49-F238E27FC236}">
                <a16:creationId xmlns:a16="http://schemas.microsoft.com/office/drawing/2014/main" id="{BD249D8A-CDF9-DA39-5E6E-A33424CFBB0B}"/>
              </a:ext>
            </a:extLst>
          </p:cNvPr>
          <p:cNvSpPr>
            <a:spLocks noGrp="1"/>
          </p:cNvSpPr>
          <p:nvPr>
            <p:ph type="sldNum" sz="quarter" idx="12"/>
          </p:nvPr>
        </p:nvSpPr>
        <p:spPr>
          <a:xfrm>
            <a:off x="11147096" y="6343955"/>
            <a:ext cx="429207"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800" b="0" i="0" kern="1200" cap="all" spc="50" baseline="0">
                <a:solidFill>
                  <a:schemeClr val="tx2"/>
                </a:solidFill>
                <a:latin typeface="+mn-lt"/>
                <a:ea typeface="Dotum" panose="020B0600000101010101" pitchFamily="34" charset="-127"/>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AEAA3239-9EA4-4A65-A281-97F994456D9F}" type="slidenum">
              <a:rPr lang="en-US" smtClean="0"/>
              <a:pPr>
                <a:spcAft>
                  <a:spcPts val="600"/>
                </a:spcAft>
              </a:pPr>
              <a:t>16</a:t>
            </a:fld>
            <a:endParaRPr lang="en-US"/>
          </a:p>
        </p:txBody>
      </p:sp>
    </p:spTree>
    <p:extLst>
      <p:ext uri="{BB962C8B-B14F-4D97-AF65-F5344CB8AC3E}">
        <p14:creationId xmlns:p14="http://schemas.microsoft.com/office/powerpoint/2010/main" val="13229148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8D9E65F-F11C-5912-F2EB-9E205D39C310}"/>
              </a:ext>
            </a:extLst>
          </p:cNvPr>
          <p:cNvSpPr>
            <a:spLocks noGrp="1"/>
          </p:cNvSpPr>
          <p:nvPr>
            <p:ph type="sldNum" sz="quarter" idx="4"/>
          </p:nvPr>
        </p:nvSpPr>
        <p:spPr/>
        <p:txBody>
          <a:bodyPr/>
          <a:lstStyle/>
          <a:p>
            <a:fld id="{7ECAF3DD-865B-4F9E-8AEE-28157E83B0D8}" type="slidenum">
              <a:rPr lang="en-US" smtClean="0"/>
              <a:pPr/>
              <a:t>17</a:t>
            </a:fld>
            <a:endParaRPr lang="en-US" dirty="0">
              <a:latin typeface="+mj-lt"/>
            </a:endParaRPr>
          </a:p>
        </p:txBody>
      </p:sp>
      <p:sp>
        <p:nvSpPr>
          <p:cNvPr id="5" name="Footer Placeholder 4">
            <a:extLst>
              <a:ext uri="{FF2B5EF4-FFF2-40B4-BE49-F238E27FC236}">
                <a16:creationId xmlns:a16="http://schemas.microsoft.com/office/drawing/2014/main" id="{51F04662-7DF8-D2C0-D18A-695154600EC4}"/>
              </a:ext>
            </a:extLst>
          </p:cNvPr>
          <p:cNvSpPr>
            <a:spLocks noGrp="1"/>
          </p:cNvSpPr>
          <p:nvPr>
            <p:ph type="ftr" sz="quarter" idx="15"/>
          </p:nvPr>
        </p:nvSpPr>
        <p:spPr/>
        <p:txBody>
          <a:bodyPr/>
          <a:lstStyle/>
          <a:p>
            <a:r>
              <a:rPr lang="en-US"/>
              <a:t>Presentation title</a:t>
            </a:r>
            <a:endParaRPr lang="en-US" dirty="0"/>
          </a:p>
        </p:txBody>
      </p:sp>
      <p:sp>
        <p:nvSpPr>
          <p:cNvPr id="6" name="Date Placeholder 5">
            <a:extLst>
              <a:ext uri="{FF2B5EF4-FFF2-40B4-BE49-F238E27FC236}">
                <a16:creationId xmlns:a16="http://schemas.microsoft.com/office/drawing/2014/main" id="{8D99BCF6-D1D8-EC03-8483-C7DFA0EEE0EF}"/>
              </a:ext>
            </a:extLst>
          </p:cNvPr>
          <p:cNvSpPr>
            <a:spLocks noGrp="1"/>
          </p:cNvSpPr>
          <p:nvPr>
            <p:ph type="dt" sz="half" idx="2"/>
          </p:nvPr>
        </p:nvSpPr>
        <p:spPr/>
        <p:txBody>
          <a:bodyPr/>
          <a:lstStyle/>
          <a:p>
            <a:fld id="{817601D0-08EE-4682-8251-778D57A7E59F}" type="datetime1">
              <a:rPr lang="en-US" smtClean="0"/>
              <a:t>4/27/2026</a:t>
            </a:fld>
            <a:endParaRPr lang="en-US">
              <a:latin typeface="+mj-lt"/>
            </a:endParaRPr>
          </a:p>
        </p:txBody>
      </p:sp>
      <p:sp>
        <p:nvSpPr>
          <p:cNvPr id="11" name="TextBox 10">
            <a:extLst>
              <a:ext uri="{FF2B5EF4-FFF2-40B4-BE49-F238E27FC236}">
                <a16:creationId xmlns:a16="http://schemas.microsoft.com/office/drawing/2014/main" id="{EE1BCA0F-64A5-17D0-C338-5A7CB82E20AA}"/>
              </a:ext>
            </a:extLst>
          </p:cNvPr>
          <p:cNvSpPr txBox="1"/>
          <p:nvPr/>
        </p:nvSpPr>
        <p:spPr>
          <a:xfrm>
            <a:off x="4078223" y="3028137"/>
            <a:ext cx="3694177" cy="1323439"/>
          </a:xfrm>
          <a:prstGeom prst="rect">
            <a:avLst/>
          </a:prstGeom>
          <a:noFill/>
        </p:spPr>
        <p:txBody>
          <a:bodyPr wrap="square" rtlCol="0">
            <a:spAutoFit/>
          </a:bodyPr>
          <a:lstStyle/>
          <a:p>
            <a:r>
              <a:rPr lang="en-US" sz="8000" dirty="0"/>
              <a:t>Q &amp; A</a:t>
            </a:r>
          </a:p>
        </p:txBody>
      </p:sp>
      <p:sp>
        <p:nvSpPr>
          <p:cNvPr id="3" name="TextBox 2">
            <a:extLst>
              <a:ext uri="{FF2B5EF4-FFF2-40B4-BE49-F238E27FC236}">
                <a16:creationId xmlns:a16="http://schemas.microsoft.com/office/drawing/2014/main" id="{FFB4AE92-E166-0B28-FFEC-0F634F02D243}"/>
              </a:ext>
            </a:extLst>
          </p:cNvPr>
          <p:cNvSpPr txBox="1"/>
          <p:nvPr/>
        </p:nvSpPr>
        <p:spPr>
          <a:xfrm>
            <a:off x="1828800" y="4724400"/>
            <a:ext cx="7010400" cy="923330"/>
          </a:xfrm>
          <a:prstGeom prst="rect">
            <a:avLst/>
          </a:prstGeom>
          <a:noFill/>
        </p:spPr>
        <p:txBody>
          <a:bodyPr wrap="square" rtlCol="0">
            <a:spAutoFit/>
          </a:bodyPr>
          <a:lstStyle/>
          <a:p>
            <a:r>
              <a:rPr lang="en-US" dirty="0">
                <a:hlinkClick r:id="rId3"/>
              </a:rPr>
              <a:t>https://brandonvt.sharepoint.com/Shared%20Documents/USERS/WAD/TRAINING%20BANKING%20RFPs/policy%20training%20spring%202026/examples%20of%20policies_101.pdf</a:t>
            </a:r>
            <a:endParaRPr lang="en-US" dirty="0"/>
          </a:p>
        </p:txBody>
      </p:sp>
    </p:spTree>
    <p:extLst>
      <p:ext uri="{BB962C8B-B14F-4D97-AF65-F5344CB8AC3E}">
        <p14:creationId xmlns:p14="http://schemas.microsoft.com/office/powerpoint/2010/main" val="3148631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08583-B7D9-1ACC-51EC-C65B84B9C4F1}"/>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0ED411BE-ABE2-D5EF-0723-C363A3751767}"/>
              </a:ext>
            </a:extLst>
          </p:cNvPr>
          <p:cNvSpPr>
            <a:spLocks noGrp="1"/>
          </p:cNvSpPr>
          <p:nvPr>
            <p:ph idx="1"/>
          </p:nvPr>
        </p:nvSpPr>
        <p:spPr/>
        <p:txBody>
          <a:bodyPr/>
          <a:lstStyle/>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3"/>
              </a:rPr>
              <a:t>https://vmcta.org/</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4"/>
              </a:rPr>
              <a:t>https://www.vtgfoa.org/</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5"/>
              </a:rPr>
              <a:t>https://www.gfoa.org/</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6"/>
              </a:rPr>
              <a:t>https://nesgfoa.com/</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7"/>
              </a:rPr>
              <a:t>https://www.vlct.org/</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8"/>
              </a:rPr>
              <a:t>https://www.vermonttreasurer.gov/</a:t>
            </a:r>
            <a:endParaRPr lang="en-US" sz="1800" kern="100" dirty="0">
              <a:ea typeface="Aptos" panose="020B0004020202020204" pitchFamily="34" charset="0"/>
              <a:cs typeface="Times New Roman" panose="02020603050405020304" pitchFamily="18" charset="0"/>
            </a:endParaRP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9"/>
              </a:rPr>
              <a:t>https://finance.vermont.gov/reports-and-publications/town-payment-reports-and-data</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10"/>
              </a:rPr>
              <a:t>https://auditor.vermont.gov/</a:t>
            </a:r>
            <a:r>
              <a:rPr lang="en-US" sz="1800" kern="100" dirty="0">
                <a:ea typeface="Aptos" panose="020B0004020202020204" pitchFamily="34" charset="0"/>
                <a:cs typeface="Times New Roman" panose="02020603050405020304" pitchFamily="18" charset="0"/>
              </a:rPr>
              <a:t> </a:t>
            </a:r>
          </a:p>
          <a:p>
            <a:pPr marL="0" indent="0">
              <a:lnSpc>
                <a:spcPct val="107000"/>
              </a:lnSpc>
              <a:spcBef>
                <a:spcPts val="0"/>
              </a:spcBef>
              <a:buNone/>
            </a:pPr>
            <a:r>
              <a:rPr lang="en-US" sz="1800" kern="100" dirty="0">
                <a:ea typeface="Aptos" panose="020B0004020202020204" pitchFamily="34" charset="0"/>
                <a:cs typeface="Times New Roman" panose="02020603050405020304" pitchFamily="18" charset="0"/>
                <a:hlinkClick r:id="rId11"/>
              </a:rPr>
              <a:t>https://sam.gov/content/home</a:t>
            </a:r>
            <a:br>
              <a:rPr lang="en-US" sz="1800" kern="100" dirty="0">
                <a:ea typeface="Aptos" panose="020B0004020202020204" pitchFamily="34" charset="0"/>
                <a:cs typeface="Times New Roman" panose="02020603050405020304" pitchFamily="18" charset="0"/>
              </a:rPr>
            </a:br>
            <a:endParaRPr lang="en-US" sz="1800" kern="100" dirty="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4255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reener acres">
  <a:themeElements>
    <a:clrScheme name="Custom 74">
      <a:dk1>
        <a:srgbClr val="01463E"/>
      </a:dk1>
      <a:lt1>
        <a:sysClr val="window" lastClr="FFFFFF"/>
      </a:lt1>
      <a:dk2>
        <a:srgbClr val="000000"/>
      </a:dk2>
      <a:lt2>
        <a:srgbClr val="FFFFFF"/>
      </a:lt2>
      <a:accent1>
        <a:srgbClr val="88B1CA"/>
      </a:accent1>
      <a:accent2>
        <a:srgbClr val="E15544"/>
      </a:accent2>
      <a:accent3>
        <a:srgbClr val="E37A8B"/>
      </a:accent3>
      <a:accent4>
        <a:srgbClr val="8AB9A8"/>
      </a:accent4>
      <a:accent5>
        <a:srgbClr val="A28CD2"/>
      </a:accent5>
      <a:accent6>
        <a:srgbClr val="EBE1D8"/>
      </a:accent6>
      <a:hlink>
        <a:srgbClr val="467886"/>
      </a:hlink>
      <a:folHlink>
        <a:srgbClr val="96607D"/>
      </a:folHlink>
    </a:clrScheme>
    <a:fontScheme name="Custom 21">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B-B01_Document_win32_LW_V6" id="{D7C51510-76B3-4E3E-B1F1-02C5966E46FE}" vid="{7A8C32E0-CE1D-4A5A-82D6-24B0B725BB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4C6FC223F0A0942A8655441E7F7184C" ma:contentTypeVersion="18" ma:contentTypeDescription="Create a new document." ma:contentTypeScope="" ma:versionID="303580e07e6d54bc7466ec2ce6237a6c">
  <xsd:schema xmlns:xsd="http://www.w3.org/2001/XMLSchema" xmlns:xs="http://www.w3.org/2001/XMLSchema" xmlns:p="http://schemas.microsoft.com/office/2006/metadata/properties" xmlns:ns2="c615fdca-5b7b-4b8b-bb7b-11bf80238d94" xmlns:ns3="32fb5b06-0877-4a94-8c88-48f7b98cc475" targetNamespace="http://schemas.microsoft.com/office/2006/metadata/properties" ma:root="true" ma:fieldsID="5069a4286cf0fa944433cb6b257486d5" ns2:_="" ns3:_="">
    <xsd:import namespace="c615fdca-5b7b-4b8b-bb7b-11bf80238d94"/>
    <xsd:import namespace="32fb5b06-0877-4a94-8c88-48f7b98cc47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2:MediaServiceOCR" minOccurs="0"/>
                <xsd:element ref="ns2:lcf76f155ced4ddcb4097134ff3c332f" minOccurs="0"/>
                <xsd:element ref="ns3:TaxCatchAll" minOccurs="0"/>
                <xsd:element ref="ns2:MediaServiceLocation"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15fdca-5b7b-4b8b-bb7b-11bf80238d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257c572-c9ca-44bd-b00c-69208b95a77d"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descrip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2fb5b06-0877-4a94-8c88-48f7b98cc475"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3d200641-eec9-4254-9a2c-69593863d6b6}" ma:internalName="TaxCatchAll" ma:showField="CatchAllData" ma:web="32fb5b06-0877-4a94-8c88-48f7b98cc475">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2fb5b06-0877-4a94-8c88-48f7b98cc475" xsi:nil="true"/>
    <MediaServiceKeyPoints xmlns="c615fdca-5b7b-4b8b-bb7b-11bf80238d94" xsi:nil="true"/>
    <lcf76f155ced4ddcb4097134ff3c332f xmlns="c615fdca-5b7b-4b8b-bb7b-11bf80238d9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ABA9EAF-D514-42EC-B5F6-8638917309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15fdca-5b7b-4b8b-bb7b-11bf80238d94"/>
    <ds:schemaRef ds:uri="32fb5b06-0877-4a94-8c88-48f7b98cc4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4E715A-E89E-4D2B-BDA6-D6593AD9E0E5}">
  <ds:schemaRefs>
    <ds:schemaRef ds:uri="http://schemas.microsoft.com/sharepoint/v3/contenttype/forms"/>
  </ds:schemaRefs>
</ds:datastoreItem>
</file>

<file path=customXml/itemProps3.xml><?xml version="1.0" encoding="utf-8"?>
<ds:datastoreItem xmlns:ds="http://schemas.openxmlformats.org/officeDocument/2006/customXml" ds:itemID="{3C3C7AED-0012-46FA-9D94-32A94FCFC643}">
  <ds:schemaRefs>
    <ds:schemaRef ds:uri="http://www.w3.org/XML/1998/namespace"/>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http://purl.org/dc/dcmitype/"/>
    <ds:schemaRef ds:uri="http://schemas.microsoft.com/office/2006/metadata/properties"/>
    <ds:schemaRef ds:uri="32fb5b06-0877-4a94-8c88-48f7b98cc475"/>
    <ds:schemaRef ds:uri="c615fdca-5b7b-4b8b-bb7b-11bf80238d94"/>
    <ds:schemaRef ds:uri="http://purl.org/dc/elements/1.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11497</TotalTime>
  <Words>2598</Words>
  <Application>Microsoft Office PowerPoint</Application>
  <PresentationFormat>Widescreen</PresentationFormat>
  <Paragraphs>188</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Arial</vt:lpstr>
      <vt:lpstr>Avenir Next LT Pro</vt:lpstr>
      <vt:lpstr>Avenir Next LT Pro Light</vt:lpstr>
      <vt:lpstr>Neue Haas Grotesk Text Pro</vt:lpstr>
      <vt:lpstr>Greener acres</vt:lpstr>
      <vt:lpstr>Policies for Municipal Treasurers</vt:lpstr>
      <vt:lpstr>Introduction to Financial Policies</vt:lpstr>
      <vt:lpstr>Financial Management Policies</vt:lpstr>
      <vt:lpstr>1. General fund reserves. Policies governing the amount of resources to be held in reserve and conditions under which reserves can be used.  2. Reserves in other funds. Policies for other funds (especially enterprise funds) that serve a similar purpose to general fund reserve policies.  3. Structurally balanced budget. Policies that offer a distinction between satisfying the statutory definition and achieving a true structurally balanced budget.       </vt:lpstr>
      <vt:lpstr>FUND BALANCE POLICY</vt:lpstr>
      <vt:lpstr>   4. Debt. Policies that  govern the use of government debt, including permissible debt instruments, conditions under which debt may be used, allowable levels of debt, and compliance with continuing disclosure requirements.  5. Investment. Policies that provide guidance on the investment of public funds, including permissible investment instruments, standards of care for invested funds, and the role of staff and professional advisors in the investment program.  6. Economic development. Policies that address a local government’s use of subsidies or other incentives to encourage private development.   </vt:lpstr>
      <vt:lpstr>INVESTMENT POLICY</vt:lpstr>
      <vt:lpstr>7. Accounting and financial reporting. Policies that establish and guide the use of an audit committee, endorse key accounting principles, and that ensure external audits are properly performed.  8. Risk management and internal controls.  Policies that address traditional views of risk management and internal control, as well as more modern concepts of "enterprise risk management.“  9. Procurement. Policies that are most essential for adoption by the governing board in order to encourage efficient, effective and fair public procurement. </vt:lpstr>
      <vt:lpstr>INTERNAL CONTROL CHECKLIST </vt:lpstr>
      <vt:lpstr>Financial Management Questionnaire</vt:lpstr>
      <vt:lpstr>10. Long-term financial planning. A policy that commits the organization to taking a long-term approach to financial health.  11. Grants. Policies that deal with the administration and grants process.  12. Capital.  Policies that cover the lifecycle of capital assets, including capital improvement planning, capital budgeting, project management, and asset maintenance.</vt:lpstr>
      <vt:lpstr>CAPITAL PROGRAM AND BUDGET POLICY</vt:lpstr>
      <vt:lpstr>13. Revenues. Policy guidance through the designing of efficient and effective revenue systems that guarantee the generation of adequate public resources to meet expenditure obligations.  14. Expenditures. Policies addressing a range of issues around how the money is expended, including personnel, outsourcing, and funding long-term liabilities.  15. Operating budget. Policies that describe essential features of the budget development process and form, as well as principles that guide budgetary decision making.</vt:lpstr>
      <vt:lpstr>CASH RECEIPTS, PETTY CASH, RETURNED CHECK POLICY</vt:lpstr>
      <vt:lpstr>PROCUREMENT POLICY</vt:lpstr>
      <vt:lpstr>Why Policies Matter</vt:lpstr>
      <vt:lpstr>PowerPoint Presentation</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Sue Gage</dc:creator>
  <cp:lastModifiedBy>Sue Gage</cp:lastModifiedBy>
  <cp:revision>8</cp:revision>
  <cp:lastPrinted>2026-04-17T19:16:25Z</cp:lastPrinted>
  <dcterms:created xsi:type="dcterms:W3CDTF">2025-10-30T20:20:56Z</dcterms:created>
  <dcterms:modified xsi:type="dcterms:W3CDTF">2026-04-27T20:08:03Z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0x010100C4C6FC223F0A0942A8655441E7F7184C</vt:lpwstr>
  </property>
</Properties>
</file>